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4" r:id="rId1"/>
  </p:sldMasterIdLst>
  <p:notesMasterIdLst>
    <p:notesMasterId r:id="rId23"/>
  </p:notesMasterIdLst>
  <p:sldIdLst>
    <p:sldId id="296" r:id="rId2"/>
    <p:sldId id="284" r:id="rId3"/>
    <p:sldId id="285" r:id="rId4"/>
    <p:sldId id="286" r:id="rId5"/>
    <p:sldId id="287" r:id="rId6"/>
    <p:sldId id="288" r:id="rId7"/>
    <p:sldId id="290" r:id="rId8"/>
    <p:sldId id="293" r:id="rId9"/>
    <p:sldId id="294" r:id="rId10"/>
    <p:sldId id="257" r:id="rId11"/>
    <p:sldId id="263" r:id="rId12"/>
    <p:sldId id="269" r:id="rId13"/>
    <p:sldId id="270" r:id="rId14"/>
    <p:sldId id="272" r:id="rId15"/>
    <p:sldId id="271" r:id="rId16"/>
    <p:sldId id="291" r:id="rId17"/>
    <p:sldId id="292" r:id="rId18"/>
    <p:sldId id="268" r:id="rId19"/>
    <p:sldId id="274" r:id="rId20"/>
    <p:sldId id="277" r:id="rId21"/>
    <p:sldId id="276" r:id="rId22"/>
  </p:sldIdLst>
  <p:sldSz cx="12192000" cy="6858000"/>
  <p:notesSz cx="6858000" cy="9144000"/>
  <p:defaultTextStyle>
    <a:defPPr>
      <a:defRPr lang="en-US"/>
    </a:defPPr>
    <a:lvl1pPr marL="0" algn="l" defTabSz="914380" rtl="0" eaLnBrk="1" latinLnBrk="0" hangingPunct="1">
      <a:defRPr sz="1800" kern="1200">
        <a:solidFill>
          <a:schemeClr val="tx1"/>
        </a:solidFill>
        <a:latin typeface="+mn-lt"/>
        <a:ea typeface="+mn-ea"/>
        <a:cs typeface="+mn-cs"/>
      </a:defRPr>
    </a:lvl1pPr>
    <a:lvl2pPr marL="457190" algn="l" defTabSz="914380" rtl="0" eaLnBrk="1" latinLnBrk="0" hangingPunct="1">
      <a:defRPr sz="1800" kern="1200">
        <a:solidFill>
          <a:schemeClr val="tx1"/>
        </a:solidFill>
        <a:latin typeface="+mn-lt"/>
        <a:ea typeface="+mn-ea"/>
        <a:cs typeface="+mn-cs"/>
      </a:defRPr>
    </a:lvl2pPr>
    <a:lvl3pPr marL="914380" algn="l" defTabSz="914380" rtl="0" eaLnBrk="1" latinLnBrk="0" hangingPunct="1">
      <a:defRPr sz="1800" kern="1200">
        <a:solidFill>
          <a:schemeClr val="tx1"/>
        </a:solidFill>
        <a:latin typeface="+mn-lt"/>
        <a:ea typeface="+mn-ea"/>
        <a:cs typeface="+mn-cs"/>
      </a:defRPr>
    </a:lvl3pPr>
    <a:lvl4pPr marL="1371570" algn="l" defTabSz="914380" rtl="0" eaLnBrk="1" latinLnBrk="0" hangingPunct="1">
      <a:defRPr sz="1800" kern="1200">
        <a:solidFill>
          <a:schemeClr val="tx1"/>
        </a:solidFill>
        <a:latin typeface="+mn-lt"/>
        <a:ea typeface="+mn-ea"/>
        <a:cs typeface="+mn-cs"/>
      </a:defRPr>
    </a:lvl4pPr>
    <a:lvl5pPr marL="1828760" algn="l" defTabSz="914380" rtl="0" eaLnBrk="1" latinLnBrk="0" hangingPunct="1">
      <a:defRPr sz="1800" kern="1200">
        <a:solidFill>
          <a:schemeClr val="tx1"/>
        </a:solidFill>
        <a:latin typeface="+mn-lt"/>
        <a:ea typeface="+mn-ea"/>
        <a:cs typeface="+mn-cs"/>
      </a:defRPr>
    </a:lvl5pPr>
    <a:lvl6pPr marL="2285950" algn="l" defTabSz="914380" rtl="0" eaLnBrk="1" latinLnBrk="0" hangingPunct="1">
      <a:defRPr sz="1800" kern="1200">
        <a:solidFill>
          <a:schemeClr val="tx1"/>
        </a:solidFill>
        <a:latin typeface="+mn-lt"/>
        <a:ea typeface="+mn-ea"/>
        <a:cs typeface="+mn-cs"/>
      </a:defRPr>
    </a:lvl6pPr>
    <a:lvl7pPr marL="2743140" algn="l" defTabSz="914380" rtl="0" eaLnBrk="1" latinLnBrk="0" hangingPunct="1">
      <a:defRPr sz="1800" kern="1200">
        <a:solidFill>
          <a:schemeClr val="tx1"/>
        </a:solidFill>
        <a:latin typeface="+mn-lt"/>
        <a:ea typeface="+mn-ea"/>
        <a:cs typeface="+mn-cs"/>
      </a:defRPr>
    </a:lvl7pPr>
    <a:lvl8pPr marL="3200329" algn="l" defTabSz="914380" rtl="0" eaLnBrk="1" latinLnBrk="0" hangingPunct="1">
      <a:defRPr sz="1800" kern="1200">
        <a:solidFill>
          <a:schemeClr val="tx1"/>
        </a:solidFill>
        <a:latin typeface="+mn-lt"/>
        <a:ea typeface="+mn-ea"/>
        <a:cs typeface="+mn-cs"/>
      </a:defRPr>
    </a:lvl8pPr>
    <a:lvl9pPr marL="3657520" algn="l" defTabSz="91438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6EAC0B0-6FA1-4E27-AAC6-7C3774D5C323}">
          <p14:sldIdLst>
            <p14:sldId id="296"/>
            <p14:sldId id="284"/>
            <p14:sldId id="285"/>
            <p14:sldId id="286"/>
            <p14:sldId id="287"/>
            <p14:sldId id="288"/>
            <p14:sldId id="290"/>
            <p14:sldId id="293"/>
            <p14:sldId id="294"/>
            <p14:sldId id="257"/>
            <p14:sldId id="263"/>
            <p14:sldId id="269"/>
            <p14:sldId id="270"/>
            <p14:sldId id="272"/>
            <p14:sldId id="271"/>
            <p14:sldId id="291"/>
            <p14:sldId id="292"/>
            <p14:sldId id="268"/>
            <p14:sldId id="274"/>
            <p14:sldId id="277"/>
            <p14:sldId id="276"/>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9D3DD"/>
    <a:srgbClr val="046D72"/>
    <a:srgbClr val="034D51"/>
    <a:srgbClr val="12A3B2"/>
    <a:srgbClr val="0686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3" autoAdjust="0"/>
    <p:restoredTop sz="93190" autoAdjust="0"/>
  </p:normalViewPr>
  <p:slideViewPr>
    <p:cSldViewPr>
      <p:cViewPr varScale="1">
        <p:scale>
          <a:sx n="77" d="100"/>
          <a:sy n="77" d="100"/>
        </p:scale>
        <p:origin x="967" y="60"/>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05AC362-817F-4A14-B31D-C196D17AE919}" type="datetimeFigureOut">
              <a:rPr lang="en-US" smtClean="0"/>
              <a:pPr/>
              <a:t>12/26/2022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674DB32-D227-4E7D-9A21-87D02C3EA117}" type="slidenum">
              <a:rPr lang="en-US" smtClean="0"/>
              <a:pPr/>
              <a:t>‹#›</a:t>
            </a:fld>
            <a:endParaRPr lang="en-US"/>
          </a:p>
        </p:txBody>
      </p:sp>
    </p:spTree>
    <p:extLst>
      <p:ext uri="{BB962C8B-B14F-4D97-AF65-F5344CB8AC3E}">
        <p14:creationId xmlns:p14="http://schemas.microsoft.com/office/powerpoint/2010/main" val="30567999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mp; Subtitle copy">
    <p:spTree>
      <p:nvGrpSpPr>
        <p:cNvPr id="1" name=""/>
        <p:cNvGrpSpPr/>
        <p:nvPr/>
      </p:nvGrpSpPr>
      <p:grpSpPr>
        <a:xfrm>
          <a:off x="0" y="0"/>
          <a:ext cx="0" cy="0"/>
          <a:chOff x="0" y="0"/>
          <a:chExt cx="0" cy="0"/>
        </a:xfrm>
      </p:grpSpPr>
      <p:sp>
        <p:nvSpPr>
          <p:cNvPr id="19" name="Slide Number"/>
          <p:cNvSpPr>
            <a:spLocks noGrp="1"/>
          </p:cNvSpPr>
          <p:nvPr>
            <p:ph type="sldNum" sz="quarter" idx="2"/>
          </p:nvPr>
        </p:nvSpPr>
        <p:spPr>
          <a:prstGeom prst="rect">
            <a:avLst/>
          </a:prstGeom>
        </p:spPr>
        <p:txBody>
          <a:bodyPr/>
          <a:lstStyle/>
          <a:p>
            <a:fld id="{C2E10F57-9963-43B5-9939-DF28901E8985}"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40" name="Title Text"/>
          <p:cNvSpPr>
            <a:spLocks noGrp="1"/>
          </p:cNvSpPr>
          <p:nvPr>
            <p:ph type="title"/>
          </p:nvPr>
        </p:nvSpPr>
        <p:spPr>
          <a:xfrm>
            <a:off x="2416968" y="1151929"/>
            <a:ext cx="7358064" cy="2321720"/>
          </a:xfrm>
          <a:prstGeom prst="rect">
            <a:avLst/>
          </a:prstGeom>
        </p:spPr>
        <p:txBody>
          <a:bodyPr anchor="b"/>
          <a:lstStyle>
            <a:lvl1pPr algn="l" defTabSz="345043">
              <a:defRPr sz="2100" b="1">
                <a:solidFill>
                  <a:srgbClr val="454B5B"/>
                </a:solidFill>
                <a:latin typeface="Helvetica"/>
                <a:ea typeface="Helvetica"/>
                <a:cs typeface="Helvetica"/>
                <a:sym typeface="Helvetica"/>
              </a:defRPr>
            </a:lvl1pPr>
          </a:lstStyle>
          <a:p>
            <a:r>
              <a:rPr lang="en-US"/>
              <a:t>Click to edit Master title style</a:t>
            </a:r>
            <a:endParaRPr/>
          </a:p>
        </p:txBody>
      </p:sp>
      <p:sp>
        <p:nvSpPr>
          <p:cNvPr id="41" name="Body Level One…"/>
          <p:cNvSpPr>
            <a:spLocks noGrp="1"/>
          </p:cNvSpPr>
          <p:nvPr>
            <p:ph type="body" sz="quarter" idx="1"/>
          </p:nvPr>
        </p:nvSpPr>
        <p:spPr>
          <a:xfrm>
            <a:off x="2416968" y="3536157"/>
            <a:ext cx="7358064" cy="794743"/>
          </a:xfrm>
          <a:prstGeom prst="rect">
            <a:avLst/>
          </a:prstGeom>
        </p:spPr>
        <p:txBody>
          <a:bodyPr anchor="t"/>
          <a:lstStyle>
            <a:lvl1pPr marL="0" indent="0" algn="ctr" defTabSz="345043">
              <a:spcBef>
                <a:spcPts val="0"/>
              </a:spcBef>
              <a:buSzTx/>
              <a:buNone/>
              <a:defRPr sz="1800"/>
            </a:lvl1pPr>
            <a:lvl2pPr marL="0" indent="0" algn="ctr" defTabSz="345043">
              <a:spcBef>
                <a:spcPts val="0"/>
              </a:spcBef>
              <a:buSzTx/>
              <a:buNone/>
              <a:defRPr sz="1800"/>
            </a:lvl2pPr>
            <a:lvl3pPr marL="0" indent="0" algn="ctr" defTabSz="345043">
              <a:spcBef>
                <a:spcPts val="0"/>
              </a:spcBef>
              <a:buSzTx/>
              <a:buNone/>
              <a:defRPr sz="1800"/>
            </a:lvl3pPr>
            <a:lvl4pPr marL="0" indent="0" algn="ctr" defTabSz="345043">
              <a:spcBef>
                <a:spcPts val="0"/>
              </a:spcBef>
              <a:buSzTx/>
              <a:buNone/>
              <a:defRPr sz="1800"/>
            </a:lvl4pPr>
            <a:lvl5pPr marL="0" indent="0" algn="ctr" defTabSz="345043">
              <a:spcBef>
                <a:spcPts val="0"/>
              </a:spcBef>
              <a:buSzTx/>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2" name="Slide Number"/>
          <p:cNvSpPr>
            <a:spLocks noGrp="1"/>
          </p:cNvSpPr>
          <p:nvPr>
            <p:ph type="sldNum" sz="quarter" idx="2"/>
          </p:nvPr>
        </p:nvSpPr>
        <p:spPr>
          <a:xfrm>
            <a:off x="6091535" y="6505277"/>
            <a:ext cx="217688" cy="262893"/>
          </a:xfrm>
          <a:prstGeom prst="rect">
            <a:avLst/>
          </a:prstGeom>
        </p:spPr>
        <p:txBody>
          <a:bodyPr/>
          <a:lstStyle>
            <a:lvl1pPr algn="l" defTabSz="345043">
              <a:lnSpc>
                <a:spcPct val="150000"/>
              </a:lnSpc>
              <a:defRPr spc="0">
                <a:solidFill>
                  <a:srgbClr val="FFFFFF"/>
                </a:solidFill>
                <a:latin typeface="Helvetica"/>
                <a:ea typeface="Helvetica"/>
                <a:cs typeface="Helvetica"/>
                <a:sym typeface="Helvetica"/>
              </a:defRPr>
            </a:lvl1pPr>
          </a:lstStyle>
          <a:p>
            <a:fld id="{C2E10F57-9963-43B5-9939-DF28901E8985}"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7"/>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190" indent="0" algn="ctr">
              <a:buNone/>
              <a:defRPr>
                <a:solidFill>
                  <a:schemeClr val="tx1">
                    <a:tint val="75000"/>
                  </a:schemeClr>
                </a:solidFill>
              </a:defRPr>
            </a:lvl2pPr>
            <a:lvl3pPr marL="914380" indent="0" algn="ctr">
              <a:buNone/>
              <a:defRPr>
                <a:solidFill>
                  <a:schemeClr val="tx1">
                    <a:tint val="75000"/>
                  </a:schemeClr>
                </a:solidFill>
              </a:defRPr>
            </a:lvl3pPr>
            <a:lvl4pPr marL="1371570" indent="0" algn="ctr">
              <a:buNone/>
              <a:defRPr>
                <a:solidFill>
                  <a:schemeClr val="tx1">
                    <a:tint val="75000"/>
                  </a:schemeClr>
                </a:solidFill>
              </a:defRPr>
            </a:lvl4pPr>
            <a:lvl5pPr marL="1828760" indent="0" algn="ctr">
              <a:buNone/>
              <a:defRPr>
                <a:solidFill>
                  <a:schemeClr val="tx1">
                    <a:tint val="75000"/>
                  </a:schemeClr>
                </a:solidFill>
              </a:defRPr>
            </a:lvl5pPr>
            <a:lvl6pPr marL="2285950" indent="0" algn="ctr">
              <a:buNone/>
              <a:defRPr>
                <a:solidFill>
                  <a:schemeClr val="tx1">
                    <a:tint val="75000"/>
                  </a:schemeClr>
                </a:solidFill>
              </a:defRPr>
            </a:lvl6pPr>
            <a:lvl7pPr marL="2743140" indent="0" algn="ctr">
              <a:buNone/>
              <a:defRPr>
                <a:solidFill>
                  <a:schemeClr val="tx1">
                    <a:tint val="75000"/>
                  </a:schemeClr>
                </a:solidFill>
              </a:defRPr>
            </a:lvl7pPr>
            <a:lvl8pPr marL="3200329" indent="0" algn="ctr">
              <a:buNone/>
              <a:defRPr>
                <a:solidFill>
                  <a:schemeClr val="tx1">
                    <a:tint val="75000"/>
                  </a:schemeClr>
                </a:solidFill>
              </a:defRPr>
            </a:lvl8pPr>
            <a:lvl9pPr marL="365752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609600" y="6356352"/>
            <a:ext cx="2844800" cy="365125"/>
          </a:xfrm>
          <a:prstGeom prst="rect">
            <a:avLst/>
          </a:prstGeom>
        </p:spPr>
        <p:txBody>
          <a:bodyPr lIns="91438" tIns="45719" rIns="91438" bIns="45719"/>
          <a:lstStyle/>
          <a:p>
            <a:fld id="{10ABC3BF-F692-43D3-A8E5-08DD73D70329}" type="datetimeFigureOut">
              <a:rPr lang="en-US" smtClean="0"/>
              <a:pPr/>
              <a:t>12/26/2022</a:t>
            </a:fld>
            <a:endParaRPr lang="en-US"/>
          </a:p>
        </p:txBody>
      </p:sp>
      <p:sp>
        <p:nvSpPr>
          <p:cNvPr id="5" name="Footer Placeholder 4"/>
          <p:cNvSpPr>
            <a:spLocks noGrp="1"/>
          </p:cNvSpPr>
          <p:nvPr>
            <p:ph type="ftr" sz="quarter" idx="11"/>
          </p:nvPr>
        </p:nvSpPr>
        <p:spPr>
          <a:xfrm>
            <a:off x="4165600" y="6356352"/>
            <a:ext cx="3860800" cy="365125"/>
          </a:xfrm>
          <a:prstGeom prst="rect">
            <a:avLst/>
          </a:prstGeom>
        </p:spPr>
        <p:txBody>
          <a:bodyPr lIns="91438" tIns="45719" rIns="91438" bIns="45719"/>
          <a:lstStyle/>
          <a:p>
            <a:endParaRPr lang="en-US"/>
          </a:p>
        </p:txBody>
      </p:sp>
      <p:sp>
        <p:nvSpPr>
          <p:cNvPr id="6" name="Slide Number Placeholder 5"/>
          <p:cNvSpPr>
            <a:spLocks noGrp="1"/>
          </p:cNvSpPr>
          <p:nvPr>
            <p:ph type="sldNum" sz="quarter" idx="12"/>
          </p:nvPr>
        </p:nvSpPr>
        <p:spPr/>
        <p:txBody>
          <a:bodyPr/>
          <a:lstStyle/>
          <a:p>
            <a:fld id="{C2E10F57-9963-43B5-9939-DF28901E8985}"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EF895C9C-3605-4EA6-9F08-352035FC24DD}" type="datetimeFigureOut">
              <a:rPr lang="en-US" smtClean="0"/>
              <a:pPr/>
              <a:t>12/26/2022</a:t>
            </a:fld>
            <a:endParaRPr lang="en-US"/>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87EEB003-AB56-4DE9-B6B5-E70FB7F6D9C0}"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6" cstate="print">
            <a:lum/>
          </a:blip>
          <a:srcRect/>
          <a:stretch>
            <a:fillRect/>
          </a:stretch>
        </a:blipFill>
        <a:effectLst/>
      </p:bgPr>
    </p:bg>
    <p:spTree>
      <p:nvGrpSpPr>
        <p:cNvPr id="1" name=""/>
        <p:cNvGrpSpPr/>
        <p:nvPr/>
      </p:nvGrpSpPr>
      <p:grpSpPr>
        <a:xfrm>
          <a:off x="0" y="0"/>
          <a:ext cx="0" cy="0"/>
          <a:chOff x="0" y="0"/>
          <a:chExt cx="0" cy="0"/>
        </a:xfrm>
      </p:grpSpPr>
      <p:sp>
        <p:nvSpPr>
          <p:cNvPr id="2" name="Title Text"/>
          <p:cNvSpPr>
            <a:spLocks noGrp="1"/>
          </p:cNvSpPr>
          <p:nvPr>
            <p:ph type="title"/>
          </p:nvPr>
        </p:nvSpPr>
        <p:spPr>
          <a:xfrm>
            <a:off x="2193727" y="312540"/>
            <a:ext cx="7804547" cy="1518047"/>
          </a:xfrm>
          <a:prstGeom prst="rect">
            <a:avLst/>
          </a:prstGeom>
          <a:ln w="12700">
            <a:miter lim="400000"/>
          </a:ln>
          <a:extLst>
            <a:ext uri="{C572A759-6A51-4108-AA02-DFA0A04FC94B}">
              <ma14:wrappingTextBoxFlag xmlns:ma14="http://schemas.microsoft.com/office/mac/drawingml/2011/main" xmlns="" val="1"/>
            </a:ext>
          </a:extLst>
        </p:spPr>
        <p:txBody>
          <a:bodyPr lIns="30004" tIns="30004" rIns="30004" bIns="30004" anchor="ctr">
            <a:normAutofit/>
          </a:bodyPr>
          <a:lstStyle/>
          <a:p>
            <a:r>
              <a:t>Title Text</a:t>
            </a:r>
          </a:p>
        </p:txBody>
      </p:sp>
      <p:sp>
        <p:nvSpPr>
          <p:cNvPr id="3" name="Body Level One…"/>
          <p:cNvSpPr>
            <a:spLocks noGrp="1"/>
          </p:cNvSpPr>
          <p:nvPr>
            <p:ph type="body" idx="1"/>
          </p:nvPr>
        </p:nvSpPr>
        <p:spPr>
          <a:xfrm>
            <a:off x="2193727" y="1830586"/>
            <a:ext cx="7804547" cy="4420196"/>
          </a:xfrm>
          <a:prstGeom prst="rect">
            <a:avLst/>
          </a:prstGeom>
          <a:ln w="12700">
            <a:miter lim="400000"/>
          </a:ln>
          <a:extLst>
            <a:ext uri="{C572A759-6A51-4108-AA02-DFA0A04FC94B}">
              <ma14:wrappingTextBoxFlag xmlns:ma14="http://schemas.microsoft.com/office/mac/drawingml/2011/main" xmlns="" val="1"/>
            </a:ext>
          </a:extLst>
        </p:spPr>
        <p:txBody>
          <a:bodyPr lIns="30004" tIns="30004" rIns="30004" bIns="30004"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a:spLocks noGrp="1"/>
          </p:cNvSpPr>
          <p:nvPr>
            <p:ph type="sldNum" sz="quarter" idx="2"/>
          </p:nvPr>
        </p:nvSpPr>
        <p:spPr>
          <a:xfrm>
            <a:off x="5967909" y="6505277"/>
            <a:ext cx="220894" cy="214482"/>
          </a:xfrm>
          <a:prstGeom prst="rect">
            <a:avLst/>
          </a:prstGeom>
          <a:ln w="12700">
            <a:miter lim="400000"/>
          </a:ln>
        </p:spPr>
        <p:txBody>
          <a:bodyPr wrap="none" lIns="30004" tIns="30004" rIns="30004" bIns="30004">
            <a:spAutoFit/>
          </a:bodyPr>
          <a:lstStyle>
            <a:lvl1pPr>
              <a:defRPr sz="1000">
                <a:solidFill>
                  <a:srgbClr val="000000"/>
                </a:solidFill>
                <a:latin typeface="Helvetica Light"/>
                <a:ea typeface="Helvetica Light"/>
                <a:cs typeface="Helvetica Light"/>
                <a:sym typeface="Helvetica Light"/>
              </a:defRPr>
            </a:lvl1pPr>
          </a:lstStyle>
          <a:p>
            <a:fld id="{C2E10F57-9963-43B5-9939-DF28901E8985}"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Lst>
  <p:txStyles>
    <p:titleStyle>
      <a:lvl1pPr marL="0" marR="0" indent="0" algn="ctr" defTabSz="245364" eaLnBrk="1" latinLnBrk="0" hangingPunct="1">
        <a:lnSpc>
          <a:spcPct val="100000"/>
        </a:lnSpc>
        <a:spcBef>
          <a:spcPts val="0"/>
        </a:spcBef>
        <a:spcAft>
          <a:spcPts val="0"/>
        </a:spcAft>
        <a:buClrTx/>
        <a:buSzTx/>
        <a:buFontTx/>
        <a:buNone/>
        <a:tabLst/>
        <a:defRPr sz="4700" b="0" i="0" u="none" strike="noStrike" cap="none" spc="0" baseline="0">
          <a:ln>
            <a:noFill/>
          </a:ln>
          <a:solidFill>
            <a:srgbClr val="000000"/>
          </a:solidFill>
          <a:uFillTx/>
          <a:latin typeface="Helvetica Light"/>
          <a:ea typeface="Helvetica Light"/>
          <a:cs typeface="Helvetica Light"/>
          <a:sym typeface="Helvetica Light"/>
        </a:defRPr>
      </a:lvl1pPr>
      <a:lvl2pPr marL="0" marR="0" indent="96012" algn="ctr" defTabSz="245364" eaLnBrk="1" latinLnBrk="0" hangingPunct="1">
        <a:lnSpc>
          <a:spcPct val="100000"/>
        </a:lnSpc>
        <a:spcBef>
          <a:spcPts val="0"/>
        </a:spcBef>
        <a:spcAft>
          <a:spcPts val="0"/>
        </a:spcAft>
        <a:buClrTx/>
        <a:buSzTx/>
        <a:buFontTx/>
        <a:buNone/>
        <a:tabLst/>
        <a:defRPr sz="4700" b="0" i="0" u="none" strike="noStrike" cap="none" spc="0" baseline="0">
          <a:ln>
            <a:noFill/>
          </a:ln>
          <a:solidFill>
            <a:srgbClr val="000000"/>
          </a:solidFill>
          <a:uFillTx/>
          <a:latin typeface="Helvetica Light"/>
          <a:ea typeface="Helvetica Light"/>
          <a:cs typeface="Helvetica Light"/>
          <a:sym typeface="Helvetica Light"/>
        </a:defRPr>
      </a:lvl2pPr>
      <a:lvl3pPr marL="0" marR="0" indent="192024" algn="ctr" defTabSz="245364" eaLnBrk="1" latinLnBrk="0" hangingPunct="1">
        <a:lnSpc>
          <a:spcPct val="100000"/>
        </a:lnSpc>
        <a:spcBef>
          <a:spcPts val="0"/>
        </a:spcBef>
        <a:spcAft>
          <a:spcPts val="0"/>
        </a:spcAft>
        <a:buClrTx/>
        <a:buSzTx/>
        <a:buFontTx/>
        <a:buNone/>
        <a:tabLst/>
        <a:defRPr sz="4700" b="0" i="0" u="none" strike="noStrike" cap="none" spc="0" baseline="0">
          <a:ln>
            <a:noFill/>
          </a:ln>
          <a:solidFill>
            <a:srgbClr val="000000"/>
          </a:solidFill>
          <a:uFillTx/>
          <a:latin typeface="Helvetica Light"/>
          <a:ea typeface="Helvetica Light"/>
          <a:cs typeface="Helvetica Light"/>
          <a:sym typeface="Helvetica Light"/>
        </a:defRPr>
      </a:lvl3pPr>
      <a:lvl4pPr marL="0" marR="0" indent="288036" algn="ctr" defTabSz="245364" eaLnBrk="1" latinLnBrk="0" hangingPunct="1">
        <a:lnSpc>
          <a:spcPct val="100000"/>
        </a:lnSpc>
        <a:spcBef>
          <a:spcPts val="0"/>
        </a:spcBef>
        <a:spcAft>
          <a:spcPts val="0"/>
        </a:spcAft>
        <a:buClrTx/>
        <a:buSzTx/>
        <a:buFontTx/>
        <a:buNone/>
        <a:tabLst/>
        <a:defRPr sz="4700" b="0" i="0" u="none" strike="noStrike" cap="none" spc="0" baseline="0">
          <a:ln>
            <a:noFill/>
          </a:ln>
          <a:solidFill>
            <a:srgbClr val="000000"/>
          </a:solidFill>
          <a:uFillTx/>
          <a:latin typeface="Helvetica Light"/>
          <a:ea typeface="Helvetica Light"/>
          <a:cs typeface="Helvetica Light"/>
          <a:sym typeface="Helvetica Light"/>
        </a:defRPr>
      </a:lvl4pPr>
      <a:lvl5pPr marL="0" marR="0" indent="384048" algn="ctr" defTabSz="245364" eaLnBrk="1" latinLnBrk="0" hangingPunct="1">
        <a:lnSpc>
          <a:spcPct val="100000"/>
        </a:lnSpc>
        <a:spcBef>
          <a:spcPts val="0"/>
        </a:spcBef>
        <a:spcAft>
          <a:spcPts val="0"/>
        </a:spcAft>
        <a:buClrTx/>
        <a:buSzTx/>
        <a:buFontTx/>
        <a:buNone/>
        <a:tabLst/>
        <a:defRPr sz="4700" b="0" i="0" u="none" strike="noStrike" cap="none" spc="0" baseline="0">
          <a:ln>
            <a:noFill/>
          </a:ln>
          <a:solidFill>
            <a:srgbClr val="000000"/>
          </a:solidFill>
          <a:uFillTx/>
          <a:latin typeface="Helvetica Light"/>
          <a:ea typeface="Helvetica Light"/>
          <a:cs typeface="Helvetica Light"/>
          <a:sym typeface="Helvetica Light"/>
        </a:defRPr>
      </a:lvl5pPr>
      <a:lvl6pPr marL="0" marR="0" indent="480060" algn="ctr" defTabSz="245364" eaLnBrk="1" latinLnBrk="0" hangingPunct="1">
        <a:lnSpc>
          <a:spcPct val="100000"/>
        </a:lnSpc>
        <a:spcBef>
          <a:spcPts val="0"/>
        </a:spcBef>
        <a:spcAft>
          <a:spcPts val="0"/>
        </a:spcAft>
        <a:buClrTx/>
        <a:buSzTx/>
        <a:buFontTx/>
        <a:buNone/>
        <a:tabLst/>
        <a:defRPr sz="4700" b="0" i="0" u="none" strike="noStrike" cap="none" spc="0" baseline="0">
          <a:ln>
            <a:noFill/>
          </a:ln>
          <a:solidFill>
            <a:srgbClr val="000000"/>
          </a:solidFill>
          <a:uFillTx/>
          <a:latin typeface="Helvetica Light"/>
          <a:ea typeface="Helvetica Light"/>
          <a:cs typeface="Helvetica Light"/>
          <a:sym typeface="Helvetica Light"/>
        </a:defRPr>
      </a:lvl6pPr>
      <a:lvl7pPr marL="0" marR="0" indent="576072" algn="ctr" defTabSz="245364" eaLnBrk="1" latinLnBrk="0" hangingPunct="1">
        <a:lnSpc>
          <a:spcPct val="100000"/>
        </a:lnSpc>
        <a:spcBef>
          <a:spcPts val="0"/>
        </a:spcBef>
        <a:spcAft>
          <a:spcPts val="0"/>
        </a:spcAft>
        <a:buClrTx/>
        <a:buSzTx/>
        <a:buFontTx/>
        <a:buNone/>
        <a:tabLst/>
        <a:defRPr sz="4700" b="0" i="0" u="none" strike="noStrike" cap="none" spc="0" baseline="0">
          <a:ln>
            <a:noFill/>
          </a:ln>
          <a:solidFill>
            <a:srgbClr val="000000"/>
          </a:solidFill>
          <a:uFillTx/>
          <a:latin typeface="Helvetica Light"/>
          <a:ea typeface="Helvetica Light"/>
          <a:cs typeface="Helvetica Light"/>
          <a:sym typeface="Helvetica Light"/>
        </a:defRPr>
      </a:lvl7pPr>
      <a:lvl8pPr marL="0" marR="0" indent="672084" algn="ctr" defTabSz="245364" eaLnBrk="1" latinLnBrk="0" hangingPunct="1">
        <a:lnSpc>
          <a:spcPct val="100000"/>
        </a:lnSpc>
        <a:spcBef>
          <a:spcPts val="0"/>
        </a:spcBef>
        <a:spcAft>
          <a:spcPts val="0"/>
        </a:spcAft>
        <a:buClrTx/>
        <a:buSzTx/>
        <a:buFontTx/>
        <a:buNone/>
        <a:tabLst/>
        <a:defRPr sz="4700" b="0" i="0" u="none" strike="noStrike" cap="none" spc="0" baseline="0">
          <a:ln>
            <a:noFill/>
          </a:ln>
          <a:solidFill>
            <a:srgbClr val="000000"/>
          </a:solidFill>
          <a:uFillTx/>
          <a:latin typeface="Helvetica Light"/>
          <a:ea typeface="Helvetica Light"/>
          <a:cs typeface="Helvetica Light"/>
          <a:sym typeface="Helvetica Light"/>
        </a:defRPr>
      </a:lvl8pPr>
      <a:lvl9pPr marL="0" marR="0" indent="768096" algn="ctr" defTabSz="245364" eaLnBrk="1" latinLnBrk="0" hangingPunct="1">
        <a:lnSpc>
          <a:spcPct val="100000"/>
        </a:lnSpc>
        <a:spcBef>
          <a:spcPts val="0"/>
        </a:spcBef>
        <a:spcAft>
          <a:spcPts val="0"/>
        </a:spcAft>
        <a:buClrTx/>
        <a:buSzTx/>
        <a:buFontTx/>
        <a:buNone/>
        <a:tabLst/>
        <a:defRPr sz="4700" b="0" i="0" u="none" strike="noStrike" cap="none" spc="0" baseline="0">
          <a:ln>
            <a:noFill/>
          </a:ln>
          <a:solidFill>
            <a:srgbClr val="000000"/>
          </a:solidFill>
          <a:uFillTx/>
          <a:latin typeface="Helvetica Light"/>
          <a:ea typeface="Helvetica Light"/>
          <a:cs typeface="Helvetica Light"/>
          <a:sym typeface="Helvetica Light"/>
        </a:defRPr>
      </a:lvl9pPr>
    </p:titleStyle>
    <p:bodyStyle>
      <a:lvl1pPr marL="259292" marR="0" indent="-259292" algn="l" defTabSz="245364" eaLnBrk="1" latinLnBrk="0" hangingPunct="1">
        <a:lnSpc>
          <a:spcPct val="100000"/>
        </a:lnSpc>
        <a:spcBef>
          <a:spcPts val="1764"/>
        </a:spcBef>
        <a:spcAft>
          <a:spcPts val="0"/>
        </a:spcAft>
        <a:buClrTx/>
        <a:buSzPct val="75000"/>
        <a:buFontTx/>
        <a:buChar char="•"/>
        <a:tabLst/>
        <a:defRPr sz="2100" b="0" i="0" u="none" strike="noStrike" cap="none" spc="0" baseline="0">
          <a:ln>
            <a:noFill/>
          </a:ln>
          <a:solidFill>
            <a:srgbClr val="000000"/>
          </a:solidFill>
          <a:uFillTx/>
          <a:latin typeface="Helvetica Light"/>
          <a:ea typeface="Helvetica Light"/>
          <a:cs typeface="Helvetica Light"/>
          <a:sym typeface="Helvetica Light"/>
        </a:defRPr>
      </a:lvl1pPr>
      <a:lvl2pPr marL="445982" marR="0" indent="-259292" algn="l" defTabSz="245364" eaLnBrk="1" latinLnBrk="0" hangingPunct="1">
        <a:lnSpc>
          <a:spcPct val="100000"/>
        </a:lnSpc>
        <a:spcBef>
          <a:spcPts val="1764"/>
        </a:spcBef>
        <a:spcAft>
          <a:spcPts val="0"/>
        </a:spcAft>
        <a:buClrTx/>
        <a:buSzPct val="75000"/>
        <a:buFontTx/>
        <a:buChar char="•"/>
        <a:tabLst/>
        <a:defRPr sz="2100" b="0" i="0" u="none" strike="noStrike" cap="none" spc="0" baseline="0">
          <a:ln>
            <a:noFill/>
          </a:ln>
          <a:solidFill>
            <a:srgbClr val="000000"/>
          </a:solidFill>
          <a:uFillTx/>
          <a:latin typeface="Helvetica Light"/>
          <a:ea typeface="Helvetica Light"/>
          <a:cs typeface="Helvetica Light"/>
          <a:sym typeface="Helvetica Light"/>
        </a:defRPr>
      </a:lvl2pPr>
      <a:lvl3pPr marL="632672" marR="0" indent="-259292" algn="l" defTabSz="245364" eaLnBrk="1" latinLnBrk="0" hangingPunct="1">
        <a:lnSpc>
          <a:spcPct val="100000"/>
        </a:lnSpc>
        <a:spcBef>
          <a:spcPts val="1764"/>
        </a:spcBef>
        <a:spcAft>
          <a:spcPts val="0"/>
        </a:spcAft>
        <a:buClrTx/>
        <a:buSzPct val="75000"/>
        <a:buFontTx/>
        <a:buChar char="•"/>
        <a:tabLst/>
        <a:defRPr sz="2100" b="0" i="0" u="none" strike="noStrike" cap="none" spc="0" baseline="0">
          <a:ln>
            <a:noFill/>
          </a:ln>
          <a:solidFill>
            <a:srgbClr val="000000"/>
          </a:solidFill>
          <a:uFillTx/>
          <a:latin typeface="Helvetica Light"/>
          <a:ea typeface="Helvetica Light"/>
          <a:cs typeface="Helvetica Light"/>
          <a:sym typeface="Helvetica Light"/>
        </a:defRPr>
      </a:lvl3pPr>
      <a:lvl4pPr marL="819362" marR="0" indent="-259292" algn="l" defTabSz="245364" eaLnBrk="1" latinLnBrk="0" hangingPunct="1">
        <a:lnSpc>
          <a:spcPct val="100000"/>
        </a:lnSpc>
        <a:spcBef>
          <a:spcPts val="1764"/>
        </a:spcBef>
        <a:spcAft>
          <a:spcPts val="0"/>
        </a:spcAft>
        <a:buClrTx/>
        <a:buSzPct val="75000"/>
        <a:buFontTx/>
        <a:buChar char="•"/>
        <a:tabLst/>
        <a:defRPr sz="2100" b="0" i="0" u="none" strike="noStrike" cap="none" spc="0" baseline="0">
          <a:ln>
            <a:noFill/>
          </a:ln>
          <a:solidFill>
            <a:srgbClr val="000000"/>
          </a:solidFill>
          <a:uFillTx/>
          <a:latin typeface="Helvetica Light"/>
          <a:ea typeface="Helvetica Light"/>
          <a:cs typeface="Helvetica Light"/>
          <a:sym typeface="Helvetica Light"/>
        </a:defRPr>
      </a:lvl4pPr>
      <a:lvl5pPr marL="1006052" marR="0" indent="-259292" algn="l" defTabSz="245364" eaLnBrk="1" latinLnBrk="0" hangingPunct="1">
        <a:lnSpc>
          <a:spcPct val="100000"/>
        </a:lnSpc>
        <a:spcBef>
          <a:spcPts val="1764"/>
        </a:spcBef>
        <a:spcAft>
          <a:spcPts val="0"/>
        </a:spcAft>
        <a:buClrTx/>
        <a:buSzPct val="75000"/>
        <a:buFontTx/>
        <a:buChar char="•"/>
        <a:tabLst/>
        <a:defRPr sz="2100" b="0" i="0" u="none" strike="noStrike" cap="none" spc="0" baseline="0">
          <a:ln>
            <a:noFill/>
          </a:ln>
          <a:solidFill>
            <a:srgbClr val="000000"/>
          </a:solidFill>
          <a:uFillTx/>
          <a:latin typeface="Helvetica Light"/>
          <a:ea typeface="Helvetica Light"/>
          <a:cs typeface="Helvetica Light"/>
          <a:sym typeface="Helvetica Light"/>
        </a:defRPr>
      </a:lvl5pPr>
      <a:lvl6pPr marL="1192742" marR="0" indent="-259292" algn="l" defTabSz="245364" eaLnBrk="1" latinLnBrk="0" hangingPunct="1">
        <a:lnSpc>
          <a:spcPct val="100000"/>
        </a:lnSpc>
        <a:spcBef>
          <a:spcPts val="1764"/>
        </a:spcBef>
        <a:spcAft>
          <a:spcPts val="0"/>
        </a:spcAft>
        <a:buClrTx/>
        <a:buSzPct val="75000"/>
        <a:buFontTx/>
        <a:buChar char="•"/>
        <a:tabLst/>
        <a:defRPr sz="2100" b="0" i="0" u="none" strike="noStrike" cap="none" spc="0" baseline="0">
          <a:ln>
            <a:noFill/>
          </a:ln>
          <a:solidFill>
            <a:srgbClr val="000000"/>
          </a:solidFill>
          <a:uFillTx/>
          <a:latin typeface="Helvetica Light"/>
          <a:ea typeface="Helvetica Light"/>
          <a:cs typeface="Helvetica Light"/>
          <a:sym typeface="Helvetica Light"/>
        </a:defRPr>
      </a:lvl6pPr>
      <a:lvl7pPr marL="1379432" marR="0" indent="-259292" algn="l" defTabSz="245364" eaLnBrk="1" latinLnBrk="0" hangingPunct="1">
        <a:lnSpc>
          <a:spcPct val="100000"/>
        </a:lnSpc>
        <a:spcBef>
          <a:spcPts val="1764"/>
        </a:spcBef>
        <a:spcAft>
          <a:spcPts val="0"/>
        </a:spcAft>
        <a:buClrTx/>
        <a:buSzPct val="75000"/>
        <a:buFontTx/>
        <a:buChar char="•"/>
        <a:tabLst/>
        <a:defRPr sz="2100" b="0" i="0" u="none" strike="noStrike" cap="none" spc="0" baseline="0">
          <a:ln>
            <a:noFill/>
          </a:ln>
          <a:solidFill>
            <a:srgbClr val="000000"/>
          </a:solidFill>
          <a:uFillTx/>
          <a:latin typeface="Helvetica Light"/>
          <a:ea typeface="Helvetica Light"/>
          <a:cs typeface="Helvetica Light"/>
          <a:sym typeface="Helvetica Light"/>
        </a:defRPr>
      </a:lvl7pPr>
      <a:lvl8pPr marL="1566122" marR="0" indent="-259292" algn="l" defTabSz="245364" eaLnBrk="1" latinLnBrk="0" hangingPunct="1">
        <a:lnSpc>
          <a:spcPct val="100000"/>
        </a:lnSpc>
        <a:spcBef>
          <a:spcPts val="1764"/>
        </a:spcBef>
        <a:spcAft>
          <a:spcPts val="0"/>
        </a:spcAft>
        <a:buClrTx/>
        <a:buSzPct val="75000"/>
        <a:buFontTx/>
        <a:buChar char="•"/>
        <a:tabLst/>
        <a:defRPr sz="2100" b="0" i="0" u="none" strike="noStrike" cap="none" spc="0" baseline="0">
          <a:ln>
            <a:noFill/>
          </a:ln>
          <a:solidFill>
            <a:srgbClr val="000000"/>
          </a:solidFill>
          <a:uFillTx/>
          <a:latin typeface="Helvetica Light"/>
          <a:ea typeface="Helvetica Light"/>
          <a:cs typeface="Helvetica Light"/>
          <a:sym typeface="Helvetica Light"/>
        </a:defRPr>
      </a:lvl8pPr>
      <a:lvl9pPr marL="1752812" marR="0" indent="-259292" algn="l" defTabSz="245364" eaLnBrk="1" latinLnBrk="0" hangingPunct="1">
        <a:lnSpc>
          <a:spcPct val="100000"/>
        </a:lnSpc>
        <a:spcBef>
          <a:spcPts val="1764"/>
        </a:spcBef>
        <a:spcAft>
          <a:spcPts val="0"/>
        </a:spcAft>
        <a:buClrTx/>
        <a:buSzPct val="75000"/>
        <a:buFontTx/>
        <a:buChar char="•"/>
        <a:tabLst/>
        <a:defRPr sz="2100" b="0" i="0" u="none" strike="noStrike" cap="none" spc="0" baseline="0">
          <a:ln>
            <a:noFill/>
          </a:ln>
          <a:solidFill>
            <a:srgbClr val="000000"/>
          </a:solidFill>
          <a:uFillTx/>
          <a:latin typeface="Helvetica Light"/>
          <a:ea typeface="Helvetica Light"/>
          <a:cs typeface="Helvetica Light"/>
          <a:sym typeface="Helvetica Light"/>
        </a:defRPr>
      </a:lvl9pPr>
    </p:bodyStyle>
    <p:otherStyle>
      <a:lvl1pPr marL="0" marR="0" indent="0" algn="ctr" defTabSz="245364" rtl="0" eaLnBrk="1" latinLnBrk="0" hangingPunct="1">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Light"/>
        </a:defRPr>
      </a:lvl1pPr>
      <a:lvl2pPr marL="0" marR="0" indent="96012" algn="ctr" defTabSz="245364" rtl="0" eaLnBrk="1" latinLnBrk="0" hangingPunct="1">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Light"/>
        </a:defRPr>
      </a:lvl2pPr>
      <a:lvl3pPr marL="0" marR="0" indent="192024" algn="ctr" defTabSz="245364" rtl="0" eaLnBrk="1" latinLnBrk="0" hangingPunct="1">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Light"/>
        </a:defRPr>
      </a:lvl3pPr>
      <a:lvl4pPr marL="0" marR="0" indent="288036" algn="ctr" defTabSz="245364" rtl="0" eaLnBrk="1" latinLnBrk="0" hangingPunct="1">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Light"/>
        </a:defRPr>
      </a:lvl4pPr>
      <a:lvl5pPr marL="0" marR="0" indent="384048" algn="ctr" defTabSz="245364" rtl="0" eaLnBrk="1" latinLnBrk="0" hangingPunct="1">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Light"/>
        </a:defRPr>
      </a:lvl5pPr>
      <a:lvl6pPr marL="0" marR="0" indent="480060" algn="ctr" defTabSz="245364" rtl="0" eaLnBrk="1" latinLnBrk="0" hangingPunct="1">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Light"/>
        </a:defRPr>
      </a:lvl6pPr>
      <a:lvl7pPr marL="0" marR="0" indent="576072" algn="ctr" defTabSz="245364" rtl="0" eaLnBrk="1" latinLnBrk="0" hangingPunct="1">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Light"/>
        </a:defRPr>
      </a:lvl7pPr>
      <a:lvl8pPr marL="0" marR="0" indent="672084" algn="ctr" defTabSz="245364" rtl="0" eaLnBrk="1" latinLnBrk="0" hangingPunct="1">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Light"/>
        </a:defRPr>
      </a:lvl8pPr>
      <a:lvl9pPr marL="0" marR="0" indent="768096" algn="ctr" defTabSz="245364" rtl="0" eaLnBrk="1" latinLnBrk="0" hangingPunct="1">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hyperlink" Target="https://www.arduino.cc/en/software" TargetMode="Externa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1"/>
          <p:cNvSpPr txBox="1">
            <a:spLocks/>
          </p:cNvSpPr>
          <p:nvPr/>
        </p:nvSpPr>
        <p:spPr>
          <a:xfrm>
            <a:off x="2209800" y="914400"/>
            <a:ext cx="7772400" cy="1470025"/>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path path="circle">
              <a:fillToRect l="50000" t="50000" r="50000" b="50000"/>
            </a:path>
            <a:tileRect/>
          </a:gradFill>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7200" b="0" i="0" u="sng" strike="noStrike" kern="1200" cap="none" spc="0" normalizeH="0" baseline="0" noProof="0" dirty="0">
                <a:ln>
                  <a:noFill/>
                </a:ln>
                <a:solidFill>
                  <a:srgbClr val="0070C0"/>
                </a:solidFill>
                <a:effectLst/>
                <a:uLnTx/>
                <a:uFillTx/>
                <a:latin typeface="Cambria" panose="02040503050406030204" pitchFamily="18" charset="0"/>
                <a:ea typeface="Cambria" panose="02040503050406030204" pitchFamily="18" charset="0"/>
                <a:cs typeface="+mj-cs"/>
              </a:rPr>
              <a:t>Robotics</a:t>
            </a:r>
          </a:p>
        </p:txBody>
      </p:sp>
      <p:pic>
        <p:nvPicPr>
          <p:cNvPr id="5" name="Picture 4" descr="apps.14931.13510798887551775.c10fff9d-ead5-4a16-aa9c-4e638842c0f4.png"/>
          <p:cNvPicPr>
            <a:picLocks noChangeAspect="1"/>
          </p:cNvPicPr>
          <p:nvPr/>
        </p:nvPicPr>
        <p:blipFill>
          <a:blip r:embed="rId2"/>
          <a:stretch>
            <a:fillRect/>
          </a:stretch>
        </p:blipFill>
        <p:spPr>
          <a:xfrm>
            <a:off x="4952739" y="2514600"/>
            <a:ext cx="2286521" cy="2286521"/>
          </a:xfrm>
          <a:prstGeom prst="rect">
            <a:avLst/>
          </a:prstGeom>
        </p:spPr>
      </p:pic>
      <p:sp>
        <p:nvSpPr>
          <p:cNvPr id="2" name="TextBox 1">
            <a:extLst>
              <a:ext uri="{FF2B5EF4-FFF2-40B4-BE49-F238E27FC236}">
                <a16:creationId xmlns:a16="http://schemas.microsoft.com/office/drawing/2014/main" id="{0215F149-A4FC-9B97-203B-2611B5B0C4B6}"/>
              </a:ext>
            </a:extLst>
          </p:cNvPr>
          <p:cNvSpPr txBox="1"/>
          <p:nvPr/>
        </p:nvSpPr>
        <p:spPr>
          <a:xfrm>
            <a:off x="3586503" y="5234942"/>
            <a:ext cx="5019002" cy="69826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lvl="0" indent="0" algn="ctr" defTabSz="584200" rtl="0" eaLnBrk="1" fontAlgn="auto" latinLnBrk="0" hangingPunct="0">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000000"/>
                </a:solidFill>
                <a:effectLst/>
                <a:uLnTx/>
                <a:uFillTx/>
                <a:latin typeface="Lato Bold"/>
                <a:ea typeface="Lato Bold"/>
                <a:cs typeface="Lato Bold"/>
                <a:sym typeface="Lato Bold"/>
              </a:rPr>
              <a:t>Introduction to Arduino</a:t>
            </a:r>
            <a:endParaRPr kumimoji="0" lang="en-IN" sz="3600" b="1" i="0" u="none" strike="noStrike" kern="1200" cap="none" spc="0" normalizeH="0" baseline="0" noProof="0" dirty="0">
              <a:ln>
                <a:noFill/>
              </a:ln>
              <a:solidFill>
                <a:srgbClr val="000000"/>
              </a:solidFill>
              <a:effectLst/>
              <a:uLnTx/>
              <a:uFillTx/>
              <a:latin typeface="Lato Bold"/>
              <a:ea typeface="Lato Bold"/>
              <a:cs typeface="Lato Bold"/>
              <a:sym typeface="Lato 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32" y="357167"/>
            <a:ext cx="4929222" cy="1470025"/>
          </a:xfrm>
        </p:spPr>
        <p:txBody>
          <a:bodyPr>
            <a:normAutofit/>
          </a:bodyPr>
          <a:lstStyle/>
          <a:p>
            <a:pPr lvl="0" rtl="0"/>
            <a:r>
              <a:rPr lang="en-US" sz="3600" b="1" dirty="0">
                <a:latin typeface="Cambria" pitchFamily="18" charset="0"/>
                <a:ea typeface="Cambria" pitchFamily="18" charset="0"/>
              </a:rPr>
              <a:t>Software</a:t>
            </a:r>
          </a:p>
        </p:txBody>
      </p:sp>
      <p:sp>
        <p:nvSpPr>
          <p:cNvPr id="3" name="Subtitle 2"/>
          <p:cNvSpPr>
            <a:spLocks noGrp="1"/>
          </p:cNvSpPr>
          <p:nvPr>
            <p:ph type="subTitle" idx="1"/>
          </p:nvPr>
        </p:nvSpPr>
        <p:spPr>
          <a:xfrm>
            <a:off x="609600" y="1447800"/>
            <a:ext cx="10896600" cy="4343400"/>
          </a:xfrm>
        </p:spPr>
        <p:txBody>
          <a:bodyPr>
            <a:noAutofit/>
          </a:bodyPr>
          <a:lstStyle/>
          <a:p>
            <a:pPr marL="342900" indent="-342900" algn="l">
              <a:buFont typeface="Arial" panose="020B0604020202020204" pitchFamily="34" charset="0"/>
              <a:buChar char="•"/>
            </a:pPr>
            <a:r>
              <a:rPr lang="en-US" sz="2400" dirty="0">
                <a:solidFill>
                  <a:schemeClr val="tx2">
                    <a:lumMod val="10000"/>
                  </a:schemeClr>
                </a:solidFill>
                <a:latin typeface="Calibri" pitchFamily="34" charset="0"/>
              </a:rPr>
              <a:t>A ready-made software called Arduino IDE (Integrated Development Environment) is used to write and upload the computer code to the physical board.</a:t>
            </a:r>
          </a:p>
          <a:p>
            <a:pPr marL="342900" indent="-342900" algn="l">
              <a:buFont typeface="Arial" panose="020B0604020202020204" pitchFamily="34" charset="0"/>
              <a:buChar char="•"/>
            </a:pPr>
            <a:r>
              <a:rPr lang="en-US" sz="2400" dirty="0">
                <a:solidFill>
                  <a:schemeClr val="tx2">
                    <a:lumMod val="10000"/>
                  </a:schemeClr>
                </a:solidFill>
                <a:latin typeface="Calibri" pitchFamily="34" charset="0"/>
              </a:rPr>
              <a:t>Program written in Arduino is called as “</a:t>
            </a:r>
            <a:r>
              <a:rPr lang="en-US" sz="2400" b="1" dirty="0">
                <a:solidFill>
                  <a:schemeClr val="tx2">
                    <a:lumMod val="10000"/>
                  </a:schemeClr>
                </a:solidFill>
                <a:latin typeface="Calibri" pitchFamily="34" charset="0"/>
              </a:rPr>
              <a:t>sketch</a:t>
            </a:r>
            <a:r>
              <a:rPr lang="en-US" sz="2400" dirty="0">
                <a:solidFill>
                  <a:schemeClr val="tx2">
                    <a:lumMod val="10000"/>
                  </a:schemeClr>
                </a:solidFill>
                <a:latin typeface="Calibri" pitchFamily="34" charset="0"/>
              </a:rPr>
              <a:t>”.</a:t>
            </a:r>
          </a:p>
          <a:p>
            <a:pPr marL="342900" indent="-342900" algn="l">
              <a:buFont typeface="Arial" panose="020B0604020202020204" pitchFamily="34" charset="0"/>
              <a:buChar char="•"/>
            </a:pPr>
            <a:r>
              <a:rPr lang="en-US" sz="2400" dirty="0">
                <a:solidFill>
                  <a:schemeClr val="tx2">
                    <a:lumMod val="10000"/>
                  </a:schemeClr>
                </a:solidFill>
                <a:latin typeface="Calibri" pitchFamily="34" charset="0"/>
              </a:rPr>
              <a:t>Arduino programs can be divided in three main parts: </a:t>
            </a:r>
          </a:p>
          <a:p>
            <a:pPr algn="l"/>
            <a:r>
              <a:rPr lang="en-US" sz="2400" b="1" dirty="0">
                <a:solidFill>
                  <a:schemeClr val="tx2">
                    <a:lumMod val="10000"/>
                  </a:schemeClr>
                </a:solidFill>
                <a:latin typeface="Calibri" pitchFamily="34" charset="0"/>
              </a:rPr>
              <a:t>				Structure, Values</a:t>
            </a:r>
            <a:r>
              <a:rPr lang="en-US" sz="2400" dirty="0">
                <a:solidFill>
                  <a:schemeClr val="tx2">
                    <a:lumMod val="10000"/>
                  </a:schemeClr>
                </a:solidFill>
                <a:latin typeface="Calibri" pitchFamily="34" charset="0"/>
              </a:rPr>
              <a:t>(variables and constants), and </a:t>
            </a:r>
            <a:r>
              <a:rPr lang="en-US" sz="2400" b="1" dirty="0">
                <a:solidFill>
                  <a:schemeClr val="tx2">
                    <a:lumMod val="10000"/>
                  </a:schemeClr>
                </a:solidFill>
                <a:latin typeface="Calibri" pitchFamily="34" charset="0"/>
              </a:rPr>
              <a:t>Functions.</a:t>
            </a:r>
          </a:p>
          <a:p>
            <a:pPr marL="342900" indent="-342900" algn="l">
              <a:buFont typeface="Arial" panose="020B0604020202020204" pitchFamily="34" charset="0"/>
              <a:buChar char="•"/>
            </a:pPr>
            <a:r>
              <a:rPr lang="en-US" sz="2400" dirty="0">
                <a:solidFill>
                  <a:schemeClr val="tx2">
                    <a:lumMod val="10000"/>
                  </a:schemeClr>
                </a:solidFill>
                <a:latin typeface="Calibri" pitchFamily="34" charset="0"/>
              </a:rPr>
              <a:t>Software structure consist of two main functions −</a:t>
            </a:r>
          </a:p>
          <a:p>
            <a:pPr lvl="1" algn="l"/>
            <a:r>
              <a:rPr lang="en-US" sz="2400" b="1" dirty="0">
                <a:solidFill>
                  <a:schemeClr val="tx2">
                    <a:lumMod val="10000"/>
                  </a:schemeClr>
                </a:solidFill>
                <a:latin typeface="Calibri" pitchFamily="34" charset="0"/>
              </a:rPr>
              <a:t>- Setup( ) function</a:t>
            </a:r>
          </a:p>
          <a:p>
            <a:pPr lvl="1" algn="l"/>
            <a:r>
              <a:rPr lang="en-US" sz="2400" b="1" dirty="0">
                <a:solidFill>
                  <a:schemeClr val="tx2">
                    <a:lumMod val="10000"/>
                  </a:schemeClr>
                </a:solidFill>
                <a:latin typeface="Calibri" pitchFamily="34" charset="0"/>
              </a:rPr>
              <a:t>- Loop( ) function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09600" y="714357"/>
            <a:ext cx="10972800" cy="2985433"/>
          </a:xfrm>
          <a:prstGeom prst="rect">
            <a:avLst/>
          </a:prstGeom>
        </p:spPr>
        <p:txBody>
          <a:bodyPr wrap="square">
            <a:spAutoFit/>
          </a:bodyPr>
          <a:lstStyle/>
          <a:p>
            <a:r>
              <a:rPr lang="en-US" sz="2400" b="1" dirty="0">
                <a:solidFill>
                  <a:schemeClr val="tx2">
                    <a:lumMod val="10000"/>
                  </a:schemeClr>
                </a:solidFill>
                <a:latin typeface="Calibri" pitchFamily="34" charset="0"/>
              </a:rPr>
              <a:t>Void</a:t>
            </a:r>
          </a:p>
          <a:p>
            <a:pPr algn="just"/>
            <a:r>
              <a:rPr lang="en-US" sz="2000" dirty="0">
                <a:solidFill>
                  <a:schemeClr val="tx2">
                    <a:lumMod val="10000"/>
                  </a:schemeClr>
                </a:solidFill>
                <a:latin typeface="Calibri" pitchFamily="34" charset="0"/>
              </a:rPr>
              <a:t>The void keyword is used only in function declarations. It indicates that the function is expected to return no information to the function from which it was called.</a:t>
            </a:r>
          </a:p>
          <a:p>
            <a:endParaRPr lang="en-US" sz="2000" dirty="0">
              <a:solidFill>
                <a:schemeClr val="tx2">
                  <a:lumMod val="10000"/>
                </a:schemeClr>
              </a:solidFill>
              <a:latin typeface="Calibri" pitchFamily="34" charset="0"/>
            </a:endParaRPr>
          </a:p>
          <a:p>
            <a:r>
              <a:rPr lang="en-US" sz="2400" b="1" dirty="0">
                <a:solidFill>
                  <a:schemeClr val="tx2">
                    <a:lumMod val="10000"/>
                  </a:schemeClr>
                </a:solidFill>
                <a:latin typeface="Calibri" pitchFamily="34" charset="0"/>
              </a:rPr>
              <a:t>Example</a:t>
            </a:r>
          </a:p>
          <a:p>
            <a:pPr>
              <a:buNone/>
            </a:pPr>
            <a:r>
              <a:rPr lang="en-US" sz="2000" dirty="0">
                <a:solidFill>
                  <a:schemeClr val="tx2">
                    <a:lumMod val="10000"/>
                  </a:schemeClr>
                </a:solidFill>
                <a:latin typeface="Calibri" pitchFamily="34" charset="0"/>
              </a:rPr>
              <a:t> Void Loop ( )</a:t>
            </a:r>
          </a:p>
          <a:p>
            <a:pPr>
              <a:buNone/>
            </a:pPr>
            <a:r>
              <a:rPr lang="en-US" sz="2000" dirty="0">
                <a:solidFill>
                  <a:schemeClr val="tx2">
                    <a:lumMod val="10000"/>
                  </a:schemeClr>
                </a:solidFill>
                <a:latin typeface="Calibri" pitchFamily="34" charset="0"/>
              </a:rPr>
              <a:t> { </a:t>
            </a:r>
          </a:p>
          <a:p>
            <a:pPr>
              <a:buNone/>
            </a:pPr>
            <a:r>
              <a:rPr lang="en-US" sz="2000" dirty="0">
                <a:solidFill>
                  <a:schemeClr val="tx2">
                    <a:lumMod val="10000"/>
                  </a:schemeClr>
                </a:solidFill>
                <a:latin typeface="Calibri" pitchFamily="34" charset="0"/>
              </a:rPr>
              <a:t>	// rest of the code </a:t>
            </a:r>
            <a:r>
              <a:rPr lang="en-US" sz="2000" dirty="0">
                <a:latin typeface="Calibri" pitchFamily="34" charset="0"/>
              </a:rPr>
              <a:t>}</a:t>
            </a:r>
          </a:p>
          <a:p>
            <a:pPr>
              <a:buNone/>
            </a:pPr>
            <a:r>
              <a:rPr lang="en-US" sz="2000" dirty="0">
                <a:solidFill>
                  <a:schemeClr val="tx2">
                    <a:lumMod val="10000"/>
                  </a:schemeClr>
                </a:solidFill>
                <a:latin typeface="Calibri" pitchFamily="34" charset="0"/>
              </a:rPr>
              <a:t>}</a:t>
            </a:r>
          </a:p>
        </p:txBody>
      </p:sp>
      <p:sp>
        <p:nvSpPr>
          <p:cNvPr id="5" name="Rectangle 4"/>
          <p:cNvSpPr/>
          <p:nvPr/>
        </p:nvSpPr>
        <p:spPr>
          <a:xfrm>
            <a:off x="609600" y="3576679"/>
            <a:ext cx="10896600" cy="2062103"/>
          </a:xfrm>
          <a:prstGeom prst="rect">
            <a:avLst/>
          </a:prstGeom>
        </p:spPr>
        <p:txBody>
          <a:bodyPr wrap="square">
            <a:spAutoFit/>
          </a:bodyPr>
          <a:lstStyle/>
          <a:p>
            <a:endParaRPr lang="en-US" sz="2400" b="1" dirty="0">
              <a:solidFill>
                <a:schemeClr val="tx2">
                  <a:lumMod val="10000"/>
                </a:schemeClr>
              </a:solidFill>
              <a:latin typeface="Calibri" pitchFamily="34" charset="0"/>
            </a:endParaRPr>
          </a:p>
          <a:p>
            <a:r>
              <a:rPr lang="en-US" sz="2400" b="1" dirty="0">
                <a:solidFill>
                  <a:schemeClr val="tx2">
                    <a:lumMod val="10000"/>
                  </a:schemeClr>
                </a:solidFill>
                <a:latin typeface="Calibri" pitchFamily="34" charset="0"/>
              </a:rPr>
              <a:t>Function</a:t>
            </a:r>
          </a:p>
          <a:p>
            <a:pPr algn="just"/>
            <a:r>
              <a:rPr lang="en-US" sz="2000" dirty="0">
                <a:solidFill>
                  <a:schemeClr val="tx2">
                    <a:lumMod val="10000"/>
                  </a:schemeClr>
                </a:solidFill>
                <a:latin typeface="Calibri" pitchFamily="34" charset="0"/>
              </a:rPr>
              <a:t>A function is a group of statements that together perform a task.</a:t>
            </a:r>
          </a:p>
          <a:p>
            <a:pPr algn="just"/>
            <a:r>
              <a:rPr lang="en-US" sz="2000" dirty="0">
                <a:solidFill>
                  <a:schemeClr val="tx2">
                    <a:lumMod val="10000"/>
                  </a:schemeClr>
                </a:solidFill>
                <a:latin typeface="Calibri" pitchFamily="34" charset="0"/>
              </a:rPr>
              <a:t>You can divide up your code into separate functions. How you divide up your code among different functions is up to you, but logically the division usually is such that each function performs a specific task.</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1828800" y="533400"/>
            <a:ext cx="8229600" cy="1143000"/>
          </a:xfrm>
          <a:prstGeom prst="rect">
            <a:avLst/>
          </a:prstGeom>
          <a:ln w="12700">
            <a:miter lim="400000"/>
          </a:ln>
          <a:extLst>
            <a:ext uri="{C572A759-6A51-4108-AA02-DFA0A04FC94B}">
              <ma14:wrappingTextBoxFlag xmlns:ma14="http://schemas.microsoft.com/office/mac/drawingml/2011/main" xmlns="" val="1"/>
            </a:ext>
          </a:extLst>
        </p:spPr>
        <p:txBody>
          <a:bodyPr lIns="30004" tIns="30004" rIns="30004" bIns="30004" anchor="ctr">
            <a:normAutofit/>
          </a:bodyPr>
          <a:lstStyle/>
          <a:p>
            <a:pPr algn="ctr" defTabSz="245364">
              <a:defRPr/>
            </a:pPr>
            <a:r>
              <a:rPr lang="en-US" sz="3600" b="1" kern="0" dirty="0">
                <a:solidFill>
                  <a:srgbClr val="000000"/>
                </a:solidFill>
                <a:latin typeface="Cambria" panose="02040503050406030204" pitchFamily="18" charset="0"/>
                <a:ea typeface="Cambria" panose="02040503050406030204" pitchFamily="18" charset="0"/>
                <a:cs typeface="Helvetica Light"/>
                <a:sym typeface="Helvetica Light"/>
              </a:rPr>
              <a:t>Serial.begin()</a:t>
            </a:r>
          </a:p>
        </p:txBody>
      </p:sp>
      <p:sp>
        <p:nvSpPr>
          <p:cNvPr id="5" name="Content Placeholder 2"/>
          <p:cNvSpPr txBox="1">
            <a:spLocks/>
          </p:cNvSpPr>
          <p:nvPr/>
        </p:nvSpPr>
        <p:spPr>
          <a:xfrm>
            <a:off x="609599" y="1500175"/>
            <a:ext cx="6858001" cy="4525963"/>
          </a:xfrm>
          <a:prstGeom prst="rect">
            <a:avLst/>
          </a:prstGeom>
          <a:ln w="12700">
            <a:miter lim="400000"/>
          </a:ln>
          <a:extLst>
            <a:ext uri="{C572A759-6A51-4108-AA02-DFA0A04FC94B}">
              <ma14:wrappingTextBoxFlag xmlns:ma14="http://schemas.microsoft.com/office/mac/drawingml/2011/main" xmlns="" val="1"/>
            </a:ext>
          </a:extLst>
        </p:spPr>
        <p:txBody>
          <a:bodyPr lIns="30004" tIns="30004" rIns="30004" bIns="30004" anchor="ctr">
            <a:noAutofit/>
          </a:bodyPr>
          <a:lstStyle/>
          <a:p>
            <a:pPr defTabSz="245364">
              <a:spcBef>
                <a:spcPts val="1764"/>
              </a:spcBef>
              <a:buSzPct val="75000"/>
              <a:defRPr/>
            </a:pPr>
            <a:endParaRPr lang="en-US" sz="2000" kern="0" dirty="0">
              <a:solidFill>
                <a:schemeClr val="tx2">
                  <a:lumMod val="10000"/>
                </a:schemeClr>
              </a:solidFill>
              <a:latin typeface="Calibri" pitchFamily="34" charset="0"/>
              <a:ea typeface="Helvetica Light"/>
              <a:cs typeface="Helvetica Light"/>
              <a:sym typeface="Helvetica Light"/>
            </a:endParaRPr>
          </a:p>
        </p:txBody>
      </p:sp>
      <p:pic>
        <p:nvPicPr>
          <p:cNvPr id="6" name="Picture 5" descr="learn_arduino_serial_library.gif"/>
          <p:cNvPicPr>
            <a:picLocks noChangeAspect="1"/>
          </p:cNvPicPr>
          <p:nvPr/>
        </p:nvPicPr>
        <p:blipFill>
          <a:blip r:embed="rId2" cstate="print"/>
          <a:stretch>
            <a:fillRect/>
          </a:stretch>
        </p:blipFill>
        <p:spPr>
          <a:xfrm>
            <a:off x="7660700" y="1417621"/>
            <a:ext cx="3095625" cy="2524125"/>
          </a:xfrm>
          <a:prstGeom prst="rect">
            <a:avLst/>
          </a:prstGeom>
        </p:spPr>
      </p:pic>
      <p:sp>
        <p:nvSpPr>
          <p:cNvPr id="7" name="TextBox 6"/>
          <p:cNvSpPr txBox="1"/>
          <p:nvPr/>
        </p:nvSpPr>
        <p:spPr>
          <a:xfrm>
            <a:off x="7548783" y="4338925"/>
            <a:ext cx="3319458" cy="1323439"/>
          </a:xfrm>
          <a:prstGeom prst="rect">
            <a:avLst/>
          </a:prstGeom>
          <a:noFill/>
        </p:spPr>
        <p:txBody>
          <a:bodyPr wrap="square" rtlCol="0">
            <a:spAutoFit/>
          </a:bodyPr>
          <a:lstStyle/>
          <a:p>
            <a:r>
              <a:rPr lang="en-US" sz="2000" dirty="0">
                <a:solidFill>
                  <a:schemeClr val="tx2">
                    <a:lumMod val="10000"/>
                  </a:schemeClr>
                </a:solidFill>
                <a:latin typeface="Calibri" pitchFamily="34" charset="0"/>
              </a:rPr>
              <a:t>Syntax:</a:t>
            </a:r>
          </a:p>
          <a:p>
            <a:r>
              <a:rPr lang="en-US" sz="2000" b="1" dirty="0" err="1">
                <a:solidFill>
                  <a:srgbClr val="FF0000"/>
                </a:solidFill>
                <a:latin typeface="Calibri" pitchFamily="34" charset="0"/>
              </a:rPr>
              <a:t>Serial</a:t>
            </a:r>
            <a:r>
              <a:rPr lang="en-US" sz="2000" b="1" dirty="0" err="1">
                <a:solidFill>
                  <a:schemeClr val="tx2">
                    <a:lumMod val="10000"/>
                  </a:schemeClr>
                </a:solidFill>
                <a:latin typeface="Calibri" pitchFamily="34" charset="0"/>
              </a:rPr>
              <a:t>.</a:t>
            </a:r>
            <a:r>
              <a:rPr lang="en-US" sz="2000" dirty="0" err="1">
                <a:solidFill>
                  <a:srgbClr val="FFC000"/>
                </a:solidFill>
                <a:latin typeface="Calibri" pitchFamily="34" charset="0"/>
              </a:rPr>
              <a:t>begin</a:t>
            </a:r>
            <a:r>
              <a:rPr lang="en-US" sz="2000" dirty="0">
                <a:solidFill>
                  <a:schemeClr val="tx2">
                    <a:lumMod val="10000"/>
                  </a:schemeClr>
                </a:solidFill>
                <a:latin typeface="Calibri" pitchFamily="34" charset="0"/>
              </a:rPr>
              <a:t>(speed);</a:t>
            </a:r>
          </a:p>
          <a:p>
            <a:endParaRPr lang="en-US" sz="2000" dirty="0">
              <a:solidFill>
                <a:schemeClr val="tx2">
                  <a:lumMod val="10000"/>
                </a:schemeClr>
              </a:solidFill>
              <a:latin typeface="Calibri" pitchFamily="34" charset="0"/>
            </a:endParaRPr>
          </a:p>
          <a:p>
            <a:r>
              <a:rPr lang="en-US" sz="2000" dirty="0">
                <a:solidFill>
                  <a:schemeClr val="tx2">
                    <a:lumMod val="10000"/>
                  </a:schemeClr>
                </a:solidFill>
                <a:latin typeface="Calibri" pitchFamily="34" charset="0"/>
              </a:rPr>
              <a:t>Eg: </a:t>
            </a:r>
            <a:r>
              <a:rPr lang="en-US" sz="2000" b="1" dirty="0">
                <a:solidFill>
                  <a:srgbClr val="FF0000"/>
                </a:solidFill>
                <a:latin typeface="Calibri" pitchFamily="34" charset="0"/>
              </a:rPr>
              <a:t>Serial</a:t>
            </a:r>
            <a:r>
              <a:rPr lang="en-US" sz="2000" b="1" dirty="0">
                <a:solidFill>
                  <a:schemeClr val="tx2">
                    <a:lumMod val="10000"/>
                  </a:schemeClr>
                </a:solidFill>
                <a:latin typeface="Calibri" pitchFamily="34" charset="0"/>
              </a:rPr>
              <a:t>.</a:t>
            </a:r>
            <a:r>
              <a:rPr lang="en-US" sz="2000" dirty="0">
                <a:solidFill>
                  <a:srgbClr val="FFC000"/>
                </a:solidFill>
                <a:latin typeface="Calibri" pitchFamily="34" charset="0"/>
              </a:rPr>
              <a:t>begin</a:t>
            </a:r>
            <a:r>
              <a:rPr lang="en-US" sz="2000" dirty="0">
                <a:solidFill>
                  <a:schemeClr val="tx2">
                    <a:lumMod val="10000"/>
                  </a:schemeClr>
                </a:solidFill>
                <a:latin typeface="Calibri" pitchFamily="34" charset="0"/>
              </a:rPr>
              <a:t>(9600);</a:t>
            </a:r>
          </a:p>
        </p:txBody>
      </p:sp>
      <p:sp>
        <p:nvSpPr>
          <p:cNvPr id="3" name="TextBox 2">
            <a:extLst>
              <a:ext uri="{FF2B5EF4-FFF2-40B4-BE49-F238E27FC236}">
                <a16:creationId xmlns:a16="http://schemas.microsoft.com/office/drawing/2014/main" id="{383FDEAE-4CA1-189C-0BEC-1B97EDE79BD8}"/>
              </a:ext>
            </a:extLst>
          </p:cNvPr>
          <p:cNvSpPr txBox="1"/>
          <p:nvPr/>
        </p:nvSpPr>
        <p:spPr>
          <a:xfrm>
            <a:off x="762000" y="1878885"/>
            <a:ext cx="6094268" cy="301621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285750" indent="-285750" algn="just" defTabSz="245364">
              <a:spcBef>
                <a:spcPts val="1764"/>
              </a:spcBef>
              <a:buSzPct val="75000"/>
              <a:buFont typeface="Arial" panose="020B0604020202020204" pitchFamily="34" charset="0"/>
              <a:buChar char="•"/>
              <a:defRPr/>
            </a:pPr>
            <a:r>
              <a:rPr lang="en-US" sz="2000" kern="0" dirty="0">
                <a:solidFill>
                  <a:schemeClr val="tx2">
                    <a:lumMod val="10000"/>
                  </a:schemeClr>
                </a:solidFill>
                <a:latin typeface="Calibri" pitchFamily="34" charset="0"/>
                <a:ea typeface="Helvetica Light"/>
                <a:cs typeface="Helvetica Light"/>
                <a:sym typeface="Helvetica Light"/>
              </a:rPr>
              <a:t>Serial is a library and begin() is a procedure of Serial Library.</a:t>
            </a:r>
          </a:p>
          <a:p>
            <a:pPr marL="285750" indent="-285750" algn="just" defTabSz="245364">
              <a:spcBef>
                <a:spcPts val="1764"/>
              </a:spcBef>
              <a:buSzPct val="75000"/>
              <a:buFont typeface="Arial" panose="020B0604020202020204" pitchFamily="34" charset="0"/>
              <a:buChar char="•"/>
              <a:defRPr/>
            </a:pPr>
            <a:r>
              <a:rPr lang="en-US" sz="2000" kern="0" dirty="0">
                <a:solidFill>
                  <a:schemeClr val="tx2">
                    <a:lumMod val="10000"/>
                  </a:schemeClr>
                </a:solidFill>
                <a:latin typeface="Calibri" pitchFamily="34" charset="0"/>
                <a:ea typeface="Helvetica Light"/>
                <a:cs typeface="Helvetica Light"/>
                <a:sym typeface="Helvetica Light"/>
              </a:rPr>
              <a:t>Serial.begin() sets the data rate in bits per second  for serial data transmission. </a:t>
            </a:r>
          </a:p>
          <a:p>
            <a:pPr marL="285750" indent="-285750" algn="just" defTabSz="245364">
              <a:spcBef>
                <a:spcPts val="1764"/>
              </a:spcBef>
              <a:buSzPct val="75000"/>
              <a:buFont typeface="Arial" panose="020B0604020202020204" pitchFamily="34" charset="0"/>
              <a:buChar char="•"/>
              <a:defRPr/>
            </a:pPr>
            <a:r>
              <a:rPr lang="en-US" sz="2000" kern="0" dirty="0">
                <a:solidFill>
                  <a:schemeClr val="tx2">
                    <a:lumMod val="10000"/>
                  </a:schemeClr>
                </a:solidFill>
                <a:latin typeface="Calibri" pitchFamily="34" charset="0"/>
                <a:ea typeface="Helvetica Light"/>
                <a:cs typeface="Helvetica Light"/>
                <a:sym typeface="Helvetica Light"/>
              </a:rPr>
              <a:t>For communicating with the computer, use one of these rates: 300, 600, 1200, 2400, 4800, 9600, 14400, 19200, 28800, 38400, 57600, or 115200 (we will be using 9600).</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12776" y="2214555"/>
            <a:ext cx="5840382" cy="2246769"/>
          </a:xfrm>
          <a:prstGeom prst="rect">
            <a:avLst/>
          </a:prstGeom>
        </p:spPr>
        <p:txBody>
          <a:bodyPr wrap="square">
            <a:spAutoFit/>
          </a:bodyPr>
          <a:lstStyle/>
          <a:p>
            <a:pPr marL="342900" indent="-342900" algn="just">
              <a:buFont typeface="Arial" panose="020B0604020202020204" pitchFamily="34" charset="0"/>
              <a:buChar char="•"/>
            </a:pPr>
            <a:r>
              <a:rPr lang="en-US" sz="2000" dirty="0">
                <a:solidFill>
                  <a:schemeClr val="tx2">
                    <a:lumMod val="10000"/>
                  </a:schemeClr>
                </a:solidFill>
                <a:latin typeface="Calibri" pitchFamily="34" charset="0"/>
              </a:rPr>
              <a:t>In many cases while using an </a:t>
            </a:r>
            <a:r>
              <a:rPr lang="en-US" sz="2000" dirty="0" err="1">
                <a:solidFill>
                  <a:schemeClr val="tx2">
                    <a:lumMod val="10000"/>
                  </a:schemeClr>
                </a:solidFill>
                <a:latin typeface="Calibri" pitchFamily="34" charset="0"/>
              </a:rPr>
              <a:t>Arduino</a:t>
            </a:r>
            <a:r>
              <a:rPr lang="en-US" sz="2000" dirty="0">
                <a:solidFill>
                  <a:schemeClr val="tx2">
                    <a:lumMod val="10000"/>
                  </a:schemeClr>
                </a:solidFill>
                <a:latin typeface="Calibri" pitchFamily="34" charset="0"/>
              </a:rPr>
              <a:t>, you will want to see the data being generated by the </a:t>
            </a:r>
            <a:r>
              <a:rPr lang="en-US" sz="2000" dirty="0" err="1">
                <a:solidFill>
                  <a:schemeClr val="tx2">
                    <a:lumMod val="10000"/>
                  </a:schemeClr>
                </a:solidFill>
                <a:latin typeface="Calibri" pitchFamily="34" charset="0"/>
              </a:rPr>
              <a:t>Arduino</a:t>
            </a:r>
            <a:r>
              <a:rPr lang="en-US" sz="2000" dirty="0">
                <a:solidFill>
                  <a:schemeClr val="tx2">
                    <a:lumMod val="10000"/>
                  </a:schemeClr>
                </a:solidFill>
                <a:latin typeface="Calibri" pitchFamily="34" charset="0"/>
              </a:rPr>
              <a:t>. </a:t>
            </a:r>
          </a:p>
          <a:p>
            <a:pPr marL="342900" indent="-342900" algn="just">
              <a:buFont typeface="Arial" panose="020B0604020202020204" pitchFamily="34" charset="0"/>
              <a:buChar char="•"/>
            </a:pPr>
            <a:endParaRPr lang="en-US" sz="2000" dirty="0">
              <a:solidFill>
                <a:schemeClr val="tx2">
                  <a:lumMod val="10000"/>
                </a:schemeClr>
              </a:solidFill>
              <a:latin typeface="Calibri" pitchFamily="34" charset="0"/>
            </a:endParaRPr>
          </a:p>
          <a:p>
            <a:pPr marL="342900" indent="-342900" algn="just">
              <a:buFont typeface="Arial" panose="020B0604020202020204" pitchFamily="34" charset="0"/>
              <a:buChar char="•"/>
            </a:pPr>
            <a:r>
              <a:rPr lang="en-US" sz="2000" dirty="0">
                <a:solidFill>
                  <a:schemeClr val="tx2">
                    <a:lumMod val="10000"/>
                  </a:schemeClr>
                </a:solidFill>
                <a:latin typeface="Calibri" pitchFamily="34" charset="0"/>
              </a:rPr>
              <a:t>One common method of doing this is using the Serial. print() and </a:t>
            </a:r>
            <a:r>
              <a:rPr lang="en-US" sz="2000" dirty="0" err="1">
                <a:solidFill>
                  <a:schemeClr val="tx2">
                    <a:lumMod val="10000"/>
                  </a:schemeClr>
                </a:solidFill>
                <a:latin typeface="Calibri" pitchFamily="34" charset="0"/>
              </a:rPr>
              <a:t>println</a:t>
            </a:r>
            <a:r>
              <a:rPr lang="en-US" sz="2000" dirty="0">
                <a:solidFill>
                  <a:schemeClr val="tx2">
                    <a:lumMod val="10000"/>
                  </a:schemeClr>
                </a:solidFill>
                <a:latin typeface="Calibri" pitchFamily="34" charset="0"/>
              </a:rPr>
              <a:t>() from the Serial library to display information to your computer’s monitor.</a:t>
            </a:r>
          </a:p>
        </p:txBody>
      </p:sp>
      <p:sp>
        <p:nvSpPr>
          <p:cNvPr id="5" name="Rectangle 4"/>
          <p:cNvSpPr/>
          <p:nvPr/>
        </p:nvSpPr>
        <p:spPr>
          <a:xfrm>
            <a:off x="6810380" y="2357431"/>
            <a:ext cx="3428992" cy="2246769"/>
          </a:xfrm>
          <a:prstGeom prst="rect">
            <a:avLst/>
          </a:prstGeom>
        </p:spPr>
        <p:txBody>
          <a:bodyPr wrap="square">
            <a:spAutoFit/>
          </a:bodyPr>
          <a:lstStyle/>
          <a:p>
            <a:pPr>
              <a:buNone/>
            </a:pPr>
            <a:r>
              <a:rPr lang="en-US" sz="2000" dirty="0">
                <a:solidFill>
                  <a:schemeClr val="tx2">
                    <a:lumMod val="10000"/>
                  </a:schemeClr>
                </a:solidFill>
                <a:latin typeface="Calibri" pitchFamily="34" charset="0"/>
              </a:rPr>
              <a:t>Syntax:</a:t>
            </a:r>
          </a:p>
          <a:p>
            <a:pPr>
              <a:buNone/>
            </a:pPr>
            <a:r>
              <a:rPr lang="en-US" sz="2000" b="1" dirty="0" err="1">
                <a:solidFill>
                  <a:srgbClr val="FF0000"/>
                </a:solidFill>
                <a:latin typeface="Calibri" pitchFamily="34" charset="0"/>
              </a:rPr>
              <a:t>Serial</a:t>
            </a:r>
            <a:r>
              <a:rPr lang="en-US" sz="2000" b="1" dirty="0" err="1">
                <a:solidFill>
                  <a:schemeClr val="tx2">
                    <a:lumMod val="10000"/>
                  </a:schemeClr>
                </a:solidFill>
                <a:latin typeface="Calibri" pitchFamily="34" charset="0"/>
              </a:rPr>
              <a:t>.</a:t>
            </a:r>
            <a:r>
              <a:rPr lang="en-US" sz="2000" dirty="0" err="1">
                <a:solidFill>
                  <a:srgbClr val="FFC000"/>
                </a:solidFill>
                <a:latin typeface="Calibri" pitchFamily="34" charset="0"/>
              </a:rPr>
              <a:t>print</a:t>
            </a:r>
            <a:r>
              <a:rPr lang="en-US" sz="2000" b="1" dirty="0">
                <a:solidFill>
                  <a:schemeClr val="tx2">
                    <a:lumMod val="10000"/>
                  </a:schemeClr>
                </a:solidFill>
                <a:latin typeface="Calibri" pitchFamily="34" charset="0"/>
              </a:rPr>
              <a:t>(</a:t>
            </a:r>
            <a:r>
              <a:rPr lang="en-US" sz="2000" dirty="0" err="1">
                <a:solidFill>
                  <a:srgbClr val="00B0F0"/>
                </a:solidFill>
                <a:latin typeface="Calibri" pitchFamily="34" charset="0"/>
              </a:rPr>
              <a:t>val</a:t>
            </a:r>
            <a:r>
              <a:rPr lang="en-US" sz="2000" b="1" dirty="0">
                <a:solidFill>
                  <a:schemeClr val="tx2">
                    <a:lumMod val="10000"/>
                  </a:schemeClr>
                </a:solidFill>
                <a:latin typeface="Calibri" pitchFamily="34" charset="0"/>
              </a:rPr>
              <a:t>);</a:t>
            </a:r>
          </a:p>
          <a:p>
            <a:pPr>
              <a:buNone/>
            </a:pPr>
            <a:r>
              <a:rPr lang="en-US" sz="2000" b="1" dirty="0">
                <a:solidFill>
                  <a:schemeClr val="tx2">
                    <a:lumMod val="10000"/>
                  </a:schemeClr>
                </a:solidFill>
                <a:latin typeface="Calibri" pitchFamily="34" charset="0"/>
              </a:rPr>
              <a:t> </a:t>
            </a:r>
          </a:p>
          <a:p>
            <a:pPr>
              <a:buNone/>
            </a:pPr>
            <a:r>
              <a:rPr lang="en-US" sz="2000" dirty="0">
                <a:solidFill>
                  <a:schemeClr val="tx2">
                    <a:lumMod val="10000"/>
                  </a:schemeClr>
                </a:solidFill>
                <a:latin typeface="Calibri" pitchFamily="34" charset="0"/>
              </a:rPr>
              <a:t>If we have to print text then we have to write:</a:t>
            </a:r>
          </a:p>
          <a:p>
            <a:pPr>
              <a:buNone/>
            </a:pPr>
            <a:endParaRPr lang="en-US" sz="2000" dirty="0">
              <a:solidFill>
                <a:schemeClr val="tx2">
                  <a:lumMod val="10000"/>
                </a:schemeClr>
              </a:solidFill>
              <a:latin typeface="Calibri" pitchFamily="34" charset="0"/>
            </a:endParaRPr>
          </a:p>
          <a:p>
            <a:pPr>
              <a:buNone/>
            </a:pPr>
            <a:r>
              <a:rPr lang="en-US" sz="2000" dirty="0">
                <a:solidFill>
                  <a:schemeClr val="tx2">
                    <a:lumMod val="10000"/>
                  </a:schemeClr>
                </a:solidFill>
                <a:latin typeface="Calibri" pitchFamily="34" charset="0"/>
              </a:rPr>
              <a:t> </a:t>
            </a:r>
            <a:r>
              <a:rPr lang="en-US" sz="2000" b="1" dirty="0">
                <a:solidFill>
                  <a:srgbClr val="FF0000"/>
                </a:solidFill>
                <a:latin typeface="Calibri" pitchFamily="34" charset="0"/>
              </a:rPr>
              <a:t>Serial</a:t>
            </a:r>
            <a:r>
              <a:rPr lang="en-US" sz="2000" b="1" dirty="0">
                <a:solidFill>
                  <a:schemeClr val="tx2">
                    <a:lumMod val="10000"/>
                  </a:schemeClr>
                </a:solidFill>
                <a:latin typeface="Calibri" pitchFamily="34" charset="0"/>
              </a:rPr>
              <a:t>.</a:t>
            </a:r>
            <a:r>
              <a:rPr lang="en-US" sz="2000" dirty="0">
                <a:solidFill>
                  <a:srgbClr val="FFC000"/>
                </a:solidFill>
                <a:latin typeface="Calibri" pitchFamily="34" charset="0"/>
              </a:rPr>
              <a:t>print</a:t>
            </a:r>
            <a:r>
              <a:rPr lang="en-US" sz="2000" b="1" dirty="0">
                <a:solidFill>
                  <a:schemeClr val="tx2">
                    <a:lumMod val="10000"/>
                  </a:schemeClr>
                </a:solidFill>
                <a:latin typeface="Calibri" pitchFamily="34" charset="0"/>
              </a:rPr>
              <a:t>(“</a:t>
            </a:r>
            <a:r>
              <a:rPr lang="en-US" sz="2000" dirty="0">
                <a:solidFill>
                  <a:srgbClr val="09D3DD"/>
                </a:solidFill>
                <a:latin typeface="Calibri" pitchFamily="34" charset="0"/>
              </a:rPr>
              <a:t>Hello World!!!!</a:t>
            </a:r>
            <a:r>
              <a:rPr lang="en-US" sz="2000" b="1" dirty="0">
                <a:solidFill>
                  <a:schemeClr val="tx2">
                    <a:lumMod val="10000"/>
                  </a:schemeClr>
                </a:solidFill>
                <a:latin typeface="Calibri" pitchFamily="34" charset="0"/>
              </a:rPr>
              <a:t>”);</a:t>
            </a:r>
          </a:p>
        </p:txBody>
      </p:sp>
      <p:sp>
        <p:nvSpPr>
          <p:cNvPr id="6" name="Rectangle 5"/>
          <p:cNvSpPr/>
          <p:nvPr/>
        </p:nvSpPr>
        <p:spPr>
          <a:xfrm>
            <a:off x="1881158" y="1428736"/>
            <a:ext cx="3197286" cy="707886"/>
          </a:xfrm>
          <a:prstGeom prst="rect">
            <a:avLst/>
          </a:prstGeom>
        </p:spPr>
        <p:txBody>
          <a:bodyPr wrap="none">
            <a:spAutoFit/>
          </a:bodyPr>
          <a:lstStyle/>
          <a:p>
            <a:r>
              <a:rPr lang="en-US" sz="4000" b="1" dirty="0" err="1">
                <a:solidFill>
                  <a:schemeClr val="tx2">
                    <a:lumMod val="10000"/>
                  </a:schemeClr>
                </a:solidFill>
                <a:latin typeface="Cambria" pitchFamily="18" charset="0"/>
              </a:rPr>
              <a:t>Serial.print</a:t>
            </a:r>
            <a:r>
              <a:rPr lang="en-US" sz="4000" b="1" dirty="0">
                <a:solidFill>
                  <a:schemeClr val="tx2">
                    <a:lumMod val="10000"/>
                  </a:schemeClr>
                </a:solidFill>
                <a:latin typeface="Calibri" pitchFamily="34" charset="0"/>
              </a:rPr>
              <a:t>()</a:t>
            </a:r>
          </a:p>
        </p:txBody>
      </p:sp>
      <p:cxnSp>
        <p:nvCxnSpPr>
          <p:cNvPr id="8" name="Straight Connector 7"/>
          <p:cNvCxnSpPr/>
          <p:nvPr/>
        </p:nvCxnSpPr>
        <p:spPr>
          <a:xfrm rot="5400000">
            <a:off x="4810116" y="2928934"/>
            <a:ext cx="3571900" cy="1588"/>
          </a:xfrm>
          <a:prstGeom prst="line">
            <a:avLst/>
          </a:prstGeom>
          <a:noFill/>
          <a:ln w="25400" cap="flat">
            <a:solidFill>
              <a:srgbClr val="000000"/>
            </a:solidFill>
            <a:prstDash val="solid"/>
            <a:miter lim="400000"/>
          </a:ln>
          <a:effectLst/>
          <a:sp3d/>
        </p:spPr>
        <p:style>
          <a:lnRef idx="0">
            <a:scrgbClr r="0" g="0" b="0"/>
          </a:lnRef>
          <a:fillRef idx="0">
            <a:scrgbClr r="0" g="0" b="0"/>
          </a:fillRef>
          <a:effectRef idx="0">
            <a:scrgbClr r="0" g="0" b="0"/>
          </a:effectRef>
          <a:fontRef idx="none"/>
        </p:style>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007379" y="533400"/>
            <a:ext cx="8034366" cy="69826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ctr" defTabSz="584200" hangingPunct="0"/>
            <a:r>
              <a:rPr lang="en-US" sz="3600" b="1" dirty="0">
                <a:solidFill>
                  <a:schemeClr val="tx2">
                    <a:lumMod val="10000"/>
                  </a:schemeClr>
                </a:solidFill>
                <a:latin typeface="Cambria" pitchFamily="18" charset="0"/>
                <a:ea typeface="Lato Bold"/>
                <a:cs typeface="Lato Bold"/>
                <a:sym typeface="Lato Bold"/>
              </a:rPr>
              <a:t>How to create a new project</a:t>
            </a:r>
          </a:p>
        </p:txBody>
      </p:sp>
      <p:grpSp>
        <p:nvGrpSpPr>
          <p:cNvPr id="8" name="Group 7">
            <a:extLst>
              <a:ext uri="{FF2B5EF4-FFF2-40B4-BE49-F238E27FC236}">
                <a16:creationId xmlns:a16="http://schemas.microsoft.com/office/drawing/2014/main" id="{CB2BF3CF-2958-1073-7A9C-AE1DAFD4AA9C}"/>
              </a:ext>
            </a:extLst>
          </p:cNvPr>
          <p:cNvGrpSpPr/>
          <p:nvPr/>
        </p:nvGrpSpPr>
        <p:grpSpPr>
          <a:xfrm>
            <a:off x="872400" y="1365577"/>
            <a:ext cx="10447200" cy="4882823"/>
            <a:chOff x="1143000" y="1524000"/>
            <a:chExt cx="10447200" cy="4882823"/>
          </a:xfrm>
        </p:grpSpPr>
        <p:pic>
          <p:nvPicPr>
            <p:cNvPr id="4" name="Picture 3">
              <a:extLst>
                <a:ext uri="{FF2B5EF4-FFF2-40B4-BE49-F238E27FC236}">
                  <a16:creationId xmlns:a16="http://schemas.microsoft.com/office/drawing/2014/main" id="{CB63B4C2-8F64-6A9E-6B73-17D1F56E42AA}"/>
                </a:ext>
              </a:extLst>
            </p:cNvPr>
            <p:cNvPicPr>
              <a:picLocks noChangeAspect="1"/>
            </p:cNvPicPr>
            <p:nvPr/>
          </p:nvPicPr>
          <p:blipFill rotWithShape="1">
            <a:blip r:embed="rId2">
              <a:extLst>
                <a:ext uri="{28A0092B-C50C-407E-A947-70E740481C1C}">
                  <a14:useLocalDpi xmlns:a14="http://schemas.microsoft.com/office/drawing/2010/main" val="0"/>
                </a:ext>
              </a:extLst>
            </a:blip>
            <a:srcRect r="84375" b="54444"/>
            <a:stretch/>
          </p:blipFill>
          <p:spPr>
            <a:xfrm>
              <a:off x="1143000" y="1524000"/>
              <a:ext cx="1905000" cy="3124200"/>
            </a:xfrm>
            <a:prstGeom prst="rect">
              <a:avLst/>
            </a:prstGeom>
          </p:spPr>
        </p:pic>
        <p:pic>
          <p:nvPicPr>
            <p:cNvPr id="5" name="Picture 4">
              <a:extLst>
                <a:ext uri="{FF2B5EF4-FFF2-40B4-BE49-F238E27FC236}">
                  <a16:creationId xmlns:a16="http://schemas.microsoft.com/office/drawing/2014/main" id="{B2023E9C-0C7E-BD76-B1AB-F25973571A87}"/>
                </a:ext>
              </a:extLst>
            </p:cNvPr>
            <p:cNvPicPr>
              <a:picLocks noChangeAspect="1"/>
            </p:cNvPicPr>
            <p:nvPr/>
          </p:nvPicPr>
          <p:blipFill rotWithShape="1">
            <a:blip r:embed="rId3">
              <a:extLst>
                <a:ext uri="{28A0092B-C50C-407E-A947-70E740481C1C}">
                  <a14:useLocalDpi xmlns:a14="http://schemas.microsoft.com/office/drawing/2010/main" val="0"/>
                </a:ext>
              </a:extLst>
            </a:blip>
            <a:srcRect r="55625" b="50000"/>
            <a:stretch/>
          </p:blipFill>
          <p:spPr>
            <a:xfrm>
              <a:off x="3886200" y="1524000"/>
              <a:ext cx="7704000" cy="4882823"/>
            </a:xfrm>
            <a:prstGeom prst="rect">
              <a:avLst/>
            </a:prstGeom>
          </p:spPr>
        </p:pic>
        <p:sp>
          <p:nvSpPr>
            <p:cNvPr id="7" name="Arrow: Right 6">
              <a:extLst>
                <a:ext uri="{FF2B5EF4-FFF2-40B4-BE49-F238E27FC236}">
                  <a16:creationId xmlns:a16="http://schemas.microsoft.com/office/drawing/2014/main" id="{76108320-EA2F-1D5E-457E-1605D41E6435}"/>
                </a:ext>
              </a:extLst>
            </p:cNvPr>
            <p:cNvSpPr/>
            <p:nvPr/>
          </p:nvSpPr>
          <p:spPr>
            <a:xfrm>
              <a:off x="3124200" y="3086100"/>
              <a:ext cx="762000" cy="342900"/>
            </a:xfrm>
            <a:prstGeom prst="rightArrow">
              <a:avLst/>
            </a:prstGeom>
            <a:solidFill>
              <a:srgbClr val="FF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584200" rtl="0" fontAlgn="auto" latinLnBrk="0" hangingPunct="0">
                <a:lnSpc>
                  <a:spcPct val="100000"/>
                </a:lnSpc>
                <a:spcBef>
                  <a:spcPts val="0"/>
                </a:spcBef>
                <a:spcAft>
                  <a:spcPts val="0"/>
                </a:spcAft>
                <a:buClrTx/>
                <a:buSzTx/>
                <a:buFontTx/>
                <a:buNone/>
                <a:tabLst/>
              </a:pPr>
              <a:endParaRPr kumimoji="0" lang="en-IN" sz="3200" b="0" i="0" u="none" strike="noStrike" cap="none" spc="0" normalizeH="0" baseline="0">
                <a:ln>
                  <a:noFill/>
                </a:ln>
                <a:solidFill>
                  <a:srgbClr val="FFFFFF"/>
                </a:solidFill>
                <a:effectLst/>
                <a:uFillTx/>
                <a:latin typeface="Helvetica Light"/>
                <a:ea typeface="Helvetica Light"/>
                <a:cs typeface="Helvetica Light"/>
                <a:sym typeface="Helvetica Light"/>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981200" y="457200"/>
            <a:ext cx="7729566" cy="69826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ctr" defTabSz="584200" hangingPunct="0"/>
            <a:r>
              <a:rPr lang="en-US" sz="3600" b="1" dirty="0">
                <a:solidFill>
                  <a:schemeClr val="tx2">
                    <a:lumMod val="10000"/>
                  </a:schemeClr>
                </a:solidFill>
                <a:latin typeface="Cambria" pitchFamily="18" charset="0"/>
                <a:ea typeface="Lato Bold"/>
                <a:cs typeface="Lato Bold"/>
                <a:sym typeface="Lato Bold"/>
              </a:rPr>
              <a:t>My First Program</a:t>
            </a:r>
            <a:endParaRPr lang="en-US" sz="3200" b="1" dirty="0">
              <a:solidFill>
                <a:schemeClr val="tx2">
                  <a:lumMod val="10000"/>
                </a:schemeClr>
              </a:solidFill>
              <a:latin typeface="Cambria" pitchFamily="18" charset="0"/>
              <a:ea typeface="Lato Bold"/>
              <a:cs typeface="Lato Bold"/>
              <a:sym typeface="Lato Bold"/>
            </a:endParaRPr>
          </a:p>
        </p:txBody>
      </p:sp>
      <p:pic>
        <p:nvPicPr>
          <p:cNvPr id="3" name="Picture 2">
            <a:extLst>
              <a:ext uri="{FF2B5EF4-FFF2-40B4-BE49-F238E27FC236}">
                <a16:creationId xmlns:a16="http://schemas.microsoft.com/office/drawing/2014/main" id="{3A501C04-B3B1-4C70-62A4-F3D90D335505}"/>
              </a:ext>
            </a:extLst>
          </p:cNvPr>
          <p:cNvPicPr>
            <a:picLocks noChangeAspect="1"/>
          </p:cNvPicPr>
          <p:nvPr/>
        </p:nvPicPr>
        <p:blipFill>
          <a:blip r:embed="rId2"/>
          <a:stretch>
            <a:fillRect/>
          </a:stretch>
        </p:blipFill>
        <p:spPr>
          <a:xfrm>
            <a:off x="1254072" y="1219200"/>
            <a:ext cx="9683854" cy="4981151"/>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762000" y="838201"/>
            <a:ext cx="10439400" cy="1569660"/>
          </a:xfrm>
          <a:prstGeom prst="rect">
            <a:avLst/>
          </a:prstGeom>
        </p:spPr>
        <p:txBody>
          <a:bodyPr wrap="square">
            <a:spAutoFit/>
          </a:bodyPr>
          <a:lstStyle/>
          <a:p>
            <a:r>
              <a:rPr lang="en-US" sz="2400" b="1" dirty="0">
                <a:solidFill>
                  <a:schemeClr val="tx2">
                    <a:lumMod val="10000"/>
                  </a:schemeClr>
                </a:solidFill>
                <a:latin typeface="Calibri" pitchFamily="34" charset="0"/>
                <a:ea typeface="Lato Bold"/>
                <a:cs typeface="Calibri" pitchFamily="34" charset="0"/>
                <a:sym typeface="Lato Bold"/>
              </a:rPr>
              <a:t>Instructions for uploading the code</a:t>
            </a:r>
          </a:p>
          <a:p>
            <a:pPr marL="342900" indent="-342900">
              <a:buFont typeface="Arial" panose="020B0604020202020204" pitchFamily="34" charset="0"/>
              <a:buChar char="•"/>
            </a:pPr>
            <a:r>
              <a:rPr lang="en-US" sz="2400" dirty="0">
                <a:solidFill>
                  <a:schemeClr val="tx2">
                    <a:lumMod val="10000"/>
                  </a:schemeClr>
                </a:solidFill>
                <a:latin typeface="Calibri" pitchFamily="34" charset="0"/>
              </a:rPr>
              <a:t>Connect the USB Cable(One end to Computer and other end to Arduino)</a:t>
            </a:r>
          </a:p>
          <a:p>
            <a:pPr marL="342900" indent="-342900">
              <a:buFont typeface="Arial" panose="020B0604020202020204" pitchFamily="34" charset="0"/>
              <a:buChar char="•"/>
            </a:pPr>
            <a:r>
              <a:rPr lang="en-US" sz="2400" dirty="0">
                <a:solidFill>
                  <a:schemeClr val="tx2">
                    <a:lumMod val="10000"/>
                  </a:schemeClr>
                </a:solidFill>
                <a:latin typeface="Calibri" pitchFamily="34" charset="0"/>
              </a:rPr>
              <a:t>We have to select the name of the board we are using. Go to </a:t>
            </a:r>
            <a:r>
              <a:rPr lang="en-US" sz="2400" dirty="0">
                <a:solidFill>
                  <a:schemeClr val="tx2">
                    <a:lumMod val="10000"/>
                  </a:schemeClr>
                </a:solidFill>
                <a:latin typeface="Calibri" pitchFamily="34" charset="0"/>
                <a:sym typeface="Wingdings" pitchFamily="2" charset="2"/>
              </a:rPr>
              <a:t> Tools  Board </a:t>
            </a:r>
            <a:r>
              <a:rPr lang="en-US" sz="2400" dirty="0">
                <a:solidFill>
                  <a:schemeClr val="tx2">
                    <a:lumMod val="10000"/>
                  </a:schemeClr>
                </a:solidFill>
                <a:latin typeface="Calibri" pitchFamily="34" charset="0"/>
              </a:rPr>
              <a:t> Arduino Uno</a:t>
            </a:r>
          </a:p>
        </p:txBody>
      </p:sp>
      <p:pic>
        <p:nvPicPr>
          <p:cNvPr id="5" name="Picture 4">
            <a:extLst>
              <a:ext uri="{FF2B5EF4-FFF2-40B4-BE49-F238E27FC236}">
                <a16:creationId xmlns:a16="http://schemas.microsoft.com/office/drawing/2014/main" id="{CC9B4172-8C72-9D33-426B-22FDB28C501D}"/>
              </a:ext>
            </a:extLst>
          </p:cNvPr>
          <p:cNvPicPr>
            <a:picLocks noChangeAspect="1"/>
          </p:cNvPicPr>
          <p:nvPr/>
        </p:nvPicPr>
        <p:blipFill rotWithShape="1">
          <a:blip r:embed="rId2">
            <a:extLst>
              <a:ext uri="{28A0092B-C50C-407E-A947-70E740481C1C}">
                <a14:useLocalDpi xmlns:a14="http://schemas.microsoft.com/office/drawing/2010/main" val="0"/>
              </a:ext>
            </a:extLst>
          </a:blip>
          <a:srcRect r="36875" b="41111"/>
          <a:stretch/>
        </p:blipFill>
        <p:spPr>
          <a:xfrm>
            <a:off x="2568000" y="2407870"/>
            <a:ext cx="7056000" cy="370265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609600" y="914400"/>
            <a:ext cx="10820400" cy="830997"/>
          </a:xfrm>
          <a:prstGeom prst="rect">
            <a:avLst/>
          </a:prstGeom>
        </p:spPr>
        <p:txBody>
          <a:bodyPr wrap="square">
            <a:spAutoFit/>
          </a:bodyPr>
          <a:lstStyle/>
          <a:p>
            <a:pPr marL="342900" indent="-342900">
              <a:buFont typeface="Arial" panose="020B0604020202020204" pitchFamily="34" charset="0"/>
              <a:buChar char="•"/>
            </a:pPr>
            <a:r>
              <a:rPr lang="en-US" sz="2400" dirty="0">
                <a:solidFill>
                  <a:schemeClr val="tx2">
                    <a:lumMod val="10000"/>
                  </a:schemeClr>
                </a:solidFill>
                <a:latin typeface="Calibri" pitchFamily="34" charset="0"/>
              </a:rPr>
              <a:t>Select the Port. Go to Tools </a:t>
            </a:r>
            <a:r>
              <a:rPr lang="en-US" sz="2400" dirty="0">
                <a:solidFill>
                  <a:schemeClr val="tx2">
                    <a:lumMod val="10000"/>
                  </a:schemeClr>
                </a:solidFill>
                <a:latin typeface="Calibri" pitchFamily="34" charset="0"/>
                <a:sym typeface="Wingdings" pitchFamily="2" charset="2"/>
              </a:rPr>
              <a:t> Port  Select the COM port beside which its written (Arduino/Genuino Uno)</a:t>
            </a:r>
            <a:endParaRPr lang="en-US" sz="2400" dirty="0">
              <a:solidFill>
                <a:schemeClr val="tx2">
                  <a:lumMod val="10000"/>
                </a:schemeClr>
              </a:solidFill>
              <a:latin typeface="Calibri" pitchFamily="34" charset="0"/>
            </a:endParaRPr>
          </a:p>
        </p:txBody>
      </p:sp>
      <p:pic>
        <p:nvPicPr>
          <p:cNvPr id="3" name="Picture 2">
            <a:extLst>
              <a:ext uri="{FF2B5EF4-FFF2-40B4-BE49-F238E27FC236}">
                <a16:creationId xmlns:a16="http://schemas.microsoft.com/office/drawing/2014/main" id="{DDBB8839-76F9-9A08-BEB7-0BED16FDF0AC}"/>
              </a:ext>
            </a:extLst>
          </p:cNvPr>
          <p:cNvPicPr>
            <a:picLocks noChangeAspect="1"/>
          </p:cNvPicPr>
          <p:nvPr/>
        </p:nvPicPr>
        <p:blipFill rotWithShape="1">
          <a:blip r:embed="rId2">
            <a:extLst>
              <a:ext uri="{28A0092B-C50C-407E-A947-70E740481C1C}">
                <a14:useLocalDpi xmlns:a14="http://schemas.microsoft.com/office/drawing/2010/main" val="0"/>
              </a:ext>
            </a:extLst>
          </a:blip>
          <a:srcRect r="51250" b="47778"/>
          <a:stretch/>
        </p:blipFill>
        <p:spPr>
          <a:xfrm>
            <a:off x="2667000" y="1745397"/>
            <a:ext cx="7164000" cy="431675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762000" y="1142985"/>
            <a:ext cx="10439400" cy="400110"/>
          </a:xfrm>
          <a:prstGeom prst="rect">
            <a:avLst/>
          </a:prstGeom>
        </p:spPr>
        <p:txBody>
          <a:bodyPr wrap="square">
            <a:spAutoFit/>
          </a:bodyPr>
          <a:lstStyle/>
          <a:p>
            <a:pPr marL="342900" indent="-342900">
              <a:buFont typeface="Arial" panose="020B0604020202020204" pitchFamily="34" charset="0"/>
              <a:buChar char="•"/>
            </a:pPr>
            <a:r>
              <a:rPr lang="en-US" sz="2000" dirty="0">
                <a:solidFill>
                  <a:schemeClr val="tx2">
                    <a:lumMod val="10000"/>
                  </a:schemeClr>
                </a:solidFill>
                <a:latin typeface="Calibri" pitchFamily="34" charset="0"/>
              </a:rPr>
              <a:t>To upload the sketch, click on this </a:t>
            </a:r>
            <a:r>
              <a:rPr lang="en-US" sz="2000" dirty="0">
                <a:solidFill>
                  <a:schemeClr val="tx2">
                    <a:lumMod val="10000"/>
                  </a:schemeClr>
                </a:solidFill>
                <a:latin typeface="Calibri" pitchFamily="34" charset="0"/>
                <a:sym typeface="Wingdings" pitchFamily="2" charset="2"/>
              </a:rPr>
              <a:t>upload option</a:t>
            </a:r>
            <a:endParaRPr lang="en-US" sz="2000" dirty="0">
              <a:solidFill>
                <a:schemeClr val="tx2">
                  <a:lumMod val="10000"/>
                </a:schemeClr>
              </a:solidFill>
              <a:latin typeface="Calibri" pitchFamily="34" charset="0"/>
            </a:endParaRPr>
          </a:p>
        </p:txBody>
      </p:sp>
      <p:grpSp>
        <p:nvGrpSpPr>
          <p:cNvPr id="7" name="Group 6">
            <a:extLst>
              <a:ext uri="{FF2B5EF4-FFF2-40B4-BE49-F238E27FC236}">
                <a16:creationId xmlns:a16="http://schemas.microsoft.com/office/drawing/2014/main" id="{B605C55D-81DF-2692-E5D4-C32F31C6359B}"/>
              </a:ext>
            </a:extLst>
          </p:cNvPr>
          <p:cNvGrpSpPr/>
          <p:nvPr/>
        </p:nvGrpSpPr>
        <p:grpSpPr>
          <a:xfrm>
            <a:off x="2514600" y="1752600"/>
            <a:ext cx="6552000" cy="4258800"/>
            <a:chOff x="2514600" y="1752600"/>
            <a:chExt cx="6552000" cy="4258800"/>
          </a:xfrm>
        </p:grpSpPr>
        <p:pic>
          <p:nvPicPr>
            <p:cNvPr id="3" name="Picture 2">
              <a:extLst>
                <a:ext uri="{FF2B5EF4-FFF2-40B4-BE49-F238E27FC236}">
                  <a16:creationId xmlns:a16="http://schemas.microsoft.com/office/drawing/2014/main" id="{C3A09CB1-DB27-441B-0E1D-D7F41D54CDDC}"/>
                </a:ext>
              </a:extLst>
            </p:cNvPr>
            <p:cNvPicPr>
              <a:picLocks noChangeAspect="1"/>
            </p:cNvPicPr>
            <p:nvPr/>
          </p:nvPicPr>
          <p:blipFill rotWithShape="1">
            <a:blip r:embed="rId2">
              <a:extLst>
                <a:ext uri="{28A0092B-C50C-407E-A947-70E740481C1C}">
                  <a14:useLocalDpi xmlns:a14="http://schemas.microsoft.com/office/drawing/2010/main" val="0"/>
                </a:ext>
              </a:extLst>
            </a:blip>
            <a:srcRect r="62500" b="56667"/>
            <a:stretch/>
          </p:blipFill>
          <p:spPr>
            <a:xfrm>
              <a:off x="2514600" y="1752600"/>
              <a:ext cx="6552000" cy="4258800"/>
            </a:xfrm>
            <a:prstGeom prst="rect">
              <a:avLst/>
            </a:prstGeom>
          </p:spPr>
        </p:pic>
        <p:sp>
          <p:nvSpPr>
            <p:cNvPr id="6" name="Rectangle 5">
              <a:extLst>
                <a:ext uri="{FF2B5EF4-FFF2-40B4-BE49-F238E27FC236}">
                  <a16:creationId xmlns:a16="http://schemas.microsoft.com/office/drawing/2014/main" id="{D7C8860D-9822-1989-1644-049CD1E8E2B3}"/>
                </a:ext>
              </a:extLst>
            </p:cNvPr>
            <p:cNvSpPr/>
            <p:nvPr/>
          </p:nvSpPr>
          <p:spPr>
            <a:xfrm>
              <a:off x="3048000" y="2133600"/>
              <a:ext cx="457200" cy="762000"/>
            </a:xfrm>
            <a:prstGeom prst="rect">
              <a:avLst/>
            </a:prstGeom>
            <a:noFill/>
            <a:ln w="5715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584200" rtl="0" fontAlgn="auto" latinLnBrk="0" hangingPunct="0">
                <a:lnSpc>
                  <a:spcPct val="100000"/>
                </a:lnSpc>
                <a:spcBef>
                  <a:spcPts val="0"/>
                </a:spcBef>
                <a:spcAft>
                  <a:spcPts val="0"/>
                </a:spcAft>
                <a:buClrTx/>
                <a:buSzTx/>
                <a:buFontTx/>
                <a:buNone/>
                <a:tabLst/>
              </a:pPr>
              <a:endParaRPr kumimoji="0" lang="en-IN" sz="3200" b="0" i="0" u="none" strike="noStrike" cap="none" spc="0" normalizeH="0" baseline="0">
                <a:ln>
                  <a:noFill/>
                </a:ln>
                <a:solidFill>
                  <a:srgbClr val="FFFFFF"/>
                </a:solidFill>
                <a:effectLst/>
                <a:uFillTx/>
                <a:latin typeface="Helvetica Light"/>
                <a:ea typeface="Helvetica Light"/>
                <a:cs typeface="Helvetica Light"/>
                <a:sym typeface="Helvetica Light"/>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p:cNvSpPr/>
          <p:nvPr/>
        </p:nvSpPr>
        <p:spPr>
          <a:xfrm>
            <a:off x="9701766" y="1328821"/>
            <a:ext cx="285752" cy="895337"/>
          </a:xfrm>
          <a:prstGeom prst="ellipse">
            <a:avLst/>
          </a:prstGeom>
          <a:noFill/>
          <a:ln w="3810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defTabSz="584200" hangingPunct="0"/>
            <a:endParaRPr lang="en-US" sz="3200">
              <a:solidFill>
                <a:srgbClr val="FFFFFF"/>
              </a:solidFill>
              <a:latin typeface="Helvetica Light"/>
              <a:ea typeface="Helvetica Light"/>
              <a:cs typeface="Helvetica Light"/>
              <a:sym typeface="Helvetica Light"/>
            </a:endParaRPr>
          </a:p>
        </p:txBody>
      </p:sp>
      <p:cxnSp>
        <p:nvCxnSpPr>
          <p:cNvPr id="7" name="Straight Arrow Connector 6"/>
          <p:cNvCxnSpPr>
            <a:stCxn id="5" idx="3"/>
          </p:cNvCxnSpPr>
          <p:nvPr/>
        </p:nvCxnSpPr>
        <p:spPr>
          <a:xfrm flipH="1">
            <a:off x="9130265" y="2093038"/>
            <a:ext cx="613349" cy="469268"/>
          </a:xfrm>
          <a:prstGeom prst="straightConnector1">
            <a:avLst/>
          </a:prstGeom>
          <a:noFill/>
          <a:ln w="25400" cap="flat">
            <a:solidFill>
              <a:srgbClr val="000000"/>
            </a:solidFill>
            <a:prstDash val="solid"/>
            <a:miter lim="400000"/>
            <a:tailEnd type="arrow"/>
          </a:ln>
          <a:effectLst/>
          <a:sp3d/>
        </p:spPr>
        <p:style>
          <a:lnRef idx="0">
            <a:scrgbClr r="0" g="0" b="0"/>
          </a:lnRef>
          <a:fillRef idx="0">
            <a:scrgbClr r="0" g="0" b="0"/>
          </a:fillRef>
          <a:effectRef idx="0">
            <a:scrgbClr r="0" g="0" b="0"/>
          </a:effectRef>
          <a:fontRef idx="none"/>
        </p:style>
      </p:cxnSp>
      <p:sp>
        <p:nvSpPr>
          <p:cNvPr id="10" name="TextBox 9"/>
          <p:cNvSpPr txBox="1"/>
          <p:nvPr/>
        </p:nvSpPr>
        <p:spPr>
          <a:xfrm>
            <a:off x="7391400" y="2562306"/>
            <a:ext cx="2714644" cy="5136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ctr" defTabSz="584200" hangingPunct="0"/>
            <a:r>
              <a:rPr lang="en-US" sz="1200" dirty="0">
                <a:solidFill>
                  <a:srgbClr val="C00000"/>
                </a:solidFill>
                <a:latin typeface="Calibri" pitchFamily="34" charset="0"/>
                <a:ea typeface="Lato Bold"/>
                <a:cs typeface="Lato Bold"/>
                <a:sym typeface="Lato Bold"/>
              </a:rPr>
              <a:t>FOR CHECKING OUTPUT ON SERIAL MONITOR</a:t>
            </a:r>
          </a:p>
        </p:txBody>
      </p:sp>
      <p:sp>
        <p:nvSpPr>
          <p:cNvPr id="4" name="TextBox 3">
            <a:extLst>
              <a:ext uri="{FF2B5EF4-FFF2-40B4-BE49-F238E27FC236}">
                <a16:creationId xmlns:a16="http://schemas.microsoft.com/office/drawing/2014/main" id="{FCE2CB42-EFD3-D912-754F-BCDB72E99F19}"/>
              </a:ext>
            </a:extLst>
          </p:cNvPr>
          <p:cNvSpPr txBox="1"/>
          <p:nvPr/>
        </p:nvSpPr>
        <p:spPr>
          <a:xfrm flipH="1">
            <a:off x="533400" y="589316"/>
            <a:ext cx="9210213" cy="4520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342900" marR="0" indent="-342900" algn="ctr" defTabSz="5842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2000" b="0" i="0" u="none" strike="noStrike" cap="none" spc="0" normalizeH="0" baseline="0" dirty="0">
                <a:ln>
                  <a:noFill/>
                </a:ln>
                <a:solidFill>
                  <a:srgbClr val="000000"/>
                </a:solidFill>
                <a:effectLst/>
                <a:uFillTx/>
                <a:latin typeface="Calibri" panose="020F0502020204030204" pitchFamily="34" charset="0"/>
                <a:ea typeface="Lato Bold"/>
                <a:cs typeface="Calibri" panose="020F0502020204030204" pitchFamily="34" charset="0"/>
                <a:sym typeface="Lato Bold"/>
              </a:rPr>
              <a:t>To check the output, click on the option of the serial monitor</a:t>
            </a:r>
          </a:p>
        </p:txBody>
      </p:sp>
      <p:grpSp>
        <p:nvGrpSpPr>
          <p:cNvPr id="8" name="Group 7">
            <a:extLst>
              <a:ext uri="{FF2B5EF4-FFF2-40B4-BE49-F238E27FC236}">
                <a16:creationId xmlns:a16="http://schemas.microsoft.com/office/drawing/2014/main" id="{3BDAD1D6-9D4A-A96F-236E-953E3FE89BCB}"/>
              </a:ext>
            </a:extLst>
          </p:cNvPr>
          <p:cNvGrpSpPr/>
          <p:nvPr/>
        </p:nvGrpSpPr>
        <p:grpSpPr>
          <a:xfrm>
            <a:off x="714000" y="1041362"/>
            <a:ext cx="10868400" cy="4881581"/>
            <a:chOff x="714000" y="1041362"/>
            <a:chExt cx="10868400" cy="4881581"/>
          </a:xfrm>
        </p:grpSpPr>
        <p:pic>
          <p:nvPicPr>
            <p:cNvPr id="3" name="Picture 2">
              <a:extLst>
                <a:ext uri="{FF2B5EF4-FFF2-40B4-BE49-F238E27FC236}">
                  <a16:creationId xmlns:a16="http://schemas.microsoft.com/office/drawing/2014/main" id="{1E88A828-C5ED-5649-513B-DD2328D5AE8B}"/>
                </a:ext>
              </a:extLst>
            </p:cNvPr>
            <p:cNvPicPr>
              <a:picLocks noChangeAspect="1"/>
            </p:cNvPicPr>
            <p:nvPr/>
          </p:nvPicPr>
          <p:blipFill rotWithShape="1">
            <a:blip r:embed="rId2">
              <a:extLst>
                <a:ext uri="{28A0092B-C50C-407E-A947-70E740481C1C}">
                  <a14:useLocalDpi xmlns:a14="http://schemas.microsoft.com/office/drawing/2010/main" val="0"/>
                </a:ext>
              </a:extLst>
            </a:blip>
            <a:srcRect b="19376"/>
            <a:stretch/>
          </p:blipFill>
          <p:spPr>
            <a:xfrm>
              <a:off x="714000" y="1041362"/>
              <a:ext cx="10764000" cy="4881581"/>
            </a:xfrm>
            <a:prstGeom prst="rect">
              <a:avLst/>
            </a:prstGeom>
          </p:spPr>
        </p:pic>
        <p:sp>
          <p:nvSpPr>
            <p:cNvPr id="6" name="Rectangle 5">
              <a:extLst>
                <a:ext uri="{FF2B5EF4-FFF2-40B4-BE49-F238E27FC236}">
                  <a16:creationId xmlns:a16="http://schemas.microsoft.com/office/drawing/2014/main" id="{D52C1BCC-6CF3-034E-7AEE-1E5A75FF2B90}"/>
                </a:ext>
              </a:extLst>
            </p:cNvPr>
            <p:cNvSpPr/>
            <p:nvPr/>
          </p:nvSpPr>
          <p:spPr>
            <a:xfrm>
              <a:off x="11049000" y="1295400"/>
              <a:ext cx="533400" cy="423779"/>
            </a:xfrm>
            <a:prstGeom prst="rect">
              <a:avLst/>
            </a:prstGeom>
            <a:noFill/>
            <a:ln w="7620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584200" rtl="0" fontAlgn="auto" latinLnBrk="0" hangingPunct="0">
                <a:lnSpc>
                  <a:spcPct val="100000"/>
                </a:lnSpc>
                <a:spcBef>
                  <a:spcPts val="0"/>
                </a:spcBef>
                <a:spcAft>
                  <a:spcPts val="0"/>
                </a:spcAft>
                <a:buClrTx/>
                <a:buSzTx/>
                <a:buFontTx/>
                <a:buNone/>
                <a:tabLst/>
              </a:pPr>
              <a:endParaRPr kumimoji="0" lang="en-IN" sz="3200" b="0" i="0" u="none" strike="noStrike" cap="none" spc="0" normalizeH="0" baseline="0">
                <a:ln>
                  <a:noFill/>
                </a:ln>
                <a:solidFill>
                  <a:srgbClr val="FFFFFF"/>
                </a:solidFill>
                <a:effectLst/>
                <a:uFillTx/>
                <a:latin typeface="Helvetica Light"/>
                <a:ea typeface="Helvetica Light"/>
                <a:cs typeface="Helvetica Light"/>
                <a:sym typeface="Helvetica Light"/>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609600" y="2133600"/>
            <a:ext cx="7467600" cy="2819400"/>
          </a:xfrm>
          <a:prstGeom prst="rect">
            <a:avLst/>
          </a:prstGeom>
        </p:spPr>
        <p:txBody>
          <a:bodyPr vert="horz" lIns="91440" tIns="45720" rIns="91440" bIns="45720" rtlCol="0">
            <a:normAutofit/>
          </a:bodyPr>
          <a:lstStyle/>
          <a:p>
            <a:pPr marL="342900" indent="-342900" defTabSz="914400">
              <a:spcBef>
                <a:spcPct val="20000"/>
              </a:spcBef>
              <a:buFont typeface="Arial" pitchFamily="34" charset="0"/>
              <a:buChar char="•"/>
              <a:defRPr/>
            </a:pPr>
            <a:r>
              <a:rPr lang="en-US" sz="2400" dirty="0">
                <a:solidFill>
                  <a:srgbClr val="000000"/>
                </a:solidFill>
                <a:latin typeface="Calibri" pitchFamily="34" charset="0"/>
              </a:rPr>
              <a:t>Arduino is a Electronic prototype platform (open-source) based on an easy-to-use hardware and software. </a:t>
            </a:r>
          </a:p>
          <a:p>
            <a:pPr marL="342900" indent="-342900" defTabSz="914400">
              <a:spcBef>
                <a:spcPct val="20000"/>
              </a:spcBef>
              <a:buFont typeface="Arial" pitchFamily="34" charset="0"/>
              <a:buChar char="•"/>
              <a:defRPr/>
            </a:pPr>
            <a:r>
              <a:rPr lang="en-US" sz="2400" dirty="0">
                <a:solidFill>
                  <a:srgbClr val="000000"/>
                </a:solidFill>
                <a:latin typeface="Calibri" pitchFamily="34" charset="0"/>
              </a:rPr>
              <a:t>It consists of a circuit board, which can be programmed. </a:t>
            </a:r>
          </a:p>
        </p:txBody>
      </p:sp>
      <p:sp>
        <p:nvSpPr>
          <p:cNvPr id="6" name="TextBox 5"/>
          <p:cNvSpPr txBox="1"/>
          <p:nvPr/>
        </p:nvSpPr>
        <p:spPr>
          <a:xfrm>
            <a:off x="2095500" y="533400"/>
            <a:ext cx="8001000" cy="646331"/>
          </a:xfrm>
          <a:prstGeom prst="rect">
            <a:avLst/>
          </a:prstGeom>
          <a:noFill/>
        </p:spPr>
        <p:txBody>
          <a:bodyPr wrap="square" rtlCol="0">
            <a:spAutoFit/>
          </a:bodyPr>
          <a:lstStyle/>
          <a:p>
            <a:pPr algn="ctr"/>
            <a:r>
              <a:rPr lang="en-US" sz="3600" b="1" dirty="0">
                <a:solidFill>
                  <a:schemeClr val="tx2">
                    <a:lumMod val="10000"/>
                  </a:schemeClr>
                </a:solidFill>
                <a:latin typeface="Cambria" pitchFamily="18" charset="0"/>
              </a:rPr>
              <a:t>What is Arduino?</a:t>
            </a:r>
          </a:p>
        </p:txBody>
      </p:sp>
      <p:pic>
        <p:nvPicPr>
          <p:cNvPr id="13" name="Picture 12">
            <a:extLst>
              <a:ext uri="{FF2B5EF4-FFF2-40B4-BE49-F238E27FC236}">
                <a16:creationId xmlns:a16="http://schemas.microsoft.com/office/drawing/2014/main" id="{A1FC5DBC-8E24-49BB-CA7C-202472B4B4F5}"/>
              </a:ext>
            </a:extLst>
          </p:cNvPr>
          <p:cNvPicPr>
            <a:picLocks noChangeAspect="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35000" t="18889" r="31875" b="23333"/>
          <a:stretch/>
        </p:blipFill>
        <p:spPr>
          <a:xfrm>
            <a:off x="7772400" y="1476556"/>
            <a:ext cx="4038600" cy="396240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1952596" y="428604"/>
            <a:ext cx="8229600" cy="1143000"/>
          </a:xfrm>
          <a:prstGeom prst="rect">
            <a:avLst/>
          </a:prstGeom>
          <a:ln w="12700">
            <a:miter lim="400000"/>
          </a:ln>
          <a:extLst>
            <a:ext uri="{C572A759-6A51-4108-AA02-DFA0A04FC94B}">
              <ma14:wrappingTextBoxFlag xmlns:ma14="http://schemas.microsoft.com/office/mac/drawingml/2011/main" xmlns="" val="1"/>
            </a:ext>
          </a:extLst>
        </p:spPr>
        <p:txBody>
          <a:bodyPr lIns="30004" tIns="30004" rIns="30004" bIns="30004" anchor="ctr">
            <a:normAutofit/>
          </a:bodyPr>
          <a:lstStyle/>
          <a:p>
            <a:pPr algn="ctr" defTabSz="245364">
              <a:defRPr/>
            </a:pPr>
            <a:r>
              <a:rPr lang="en-US" sz="3600" b="1" kern="0" dirty="0">
                <a:solidFill>
                  <a:schemeClr val="tx2">
                    <a:lumMod val="10000"/>
                  </a:schemeClr>
                </a:solidFill>
                <a:latin typeface="Cambria" pitchFamily="18" charset="0"/>
                <a:ea typeface="Helvetica Light"/>
                <a:cs typeface="Helvetica Light"/>
                <a:sym typeface="Helvetica Light"/>
              </a:rPr>
              <a:t>Delay()</a:t>
            </a:r>
          </a:p>
        </p:txBody>
      </p:sp>
      <p:sp>
        <p:nvSpPr>
          <p:cNvPr id="5" name="Content Placeholder 2"/>
          <p:cNvSpPr txBox="1">
            <a:spLocks/>
          </p:cNvSpPr>
          <p:nvPr/>
        </p:nvSpPr>
        <p:spPr>
          <a:xfrm>
            <a:off x="838200" y="1752600"/>
            <a:ext cx="5076796" cy="2962291"/>
          </a:xfrm>
          <a:prstGeom prst="rect">
            <a:avLst/>
          </a:prstGeom>
          <a:ln w="12700">
            <a:miter lim="400000"/>
          </a:ln>
          <a:extLst>
            <a:ext uri="{C572A759-6A51-4108-AA02-DFA0A04FC94B}">
              <ma14:wrappingTextBoxFlag xmlns:ma14="http://schemas.microsoft.com/office/mac/drawingml/2011/main" xmlns="" val="1"/>
            </a:ext>
          </a:extLst>
        </p:spPr>
        <p:txBody>
          <a:bodyPr lIns="30004" tIns="30004" rIns="30004" bIns="30004" anchor="ctr">
            <a:normAutofit/>
          </a:bodyPr>
          <a:lstStyle/>
          <a:p>
            <a:pPr marL="342900" indent="-342900" algn="just" defTabSz="245364">
              <a:spcBef>
                <a:spcPts val="1764"/>
              </a:spcBef>
              <a:buSzPct val="75000"/>
              <a:buFont typeface="Arial" panose="020B0604020202020204" pitchFamily="34" charset="0"/>
              <a:buChar char="•"/>
              <a:defRPr/>
            </a:pPr>
            <a:r>
              <a:rPr lang="en-US" sz="2000" kern="0" dirty="0">
                <a:solidFill>
                  <a:schemeClr val="tx2">
                    <a:lumMod val="10000"/>
                  </a:schemeClr>
                </a:solidFill>
                <a:latin typeface="Calibri" pitchFamily="34" charset="0"/>
                <a:ea typeface="Helvetica Light"/>
                <a:cs typeface="Helvetica Light"/>
                <a:sym typeface="Helvetica Light"/>
              </a:rPr>
              <a:t>Pauses the program for the amount of time (in milliseconds) specified as parameter. (There are 1000 milliseconds in a second.)</a:t>
            </a:r>
          </a:p>
        </p:txBody>
      </p:sp>
      <p:sp>
        <p:nvSpPr>
          <p:cNvPr id="6" name="Content Placeholder 3"/>
          <p:cNvSpPr txBox="1">
            <a:spLocks/>
          </p:cNvSpPr>
          <p:nvPr/>
        </p:nvSpPr>
        <p:spPr>
          <a:xfrm>
            <a:off x="6381752" y="1643051"/>
            <a:ext cx="4038600" cy="4525963"/>
          </a:xfrm>
          <a:prstGeom prst="rect">
            <a:avLst/>
          </a:prstGeom>
        </p:spPr>
        <p:txBody>
          <a:bodyPr/>
          <a:lstStyle/>
          <a:p>
            <a:pPr marL="259292" indent="-259292" defTabSz="245364">
              <a:spcBef>
                <a:spcPts val="1764"/>
              </a:spcBef>
              <a:buSzPct val="75000"/>
              <a:buFontTx/>
              <a:buChar char="•"/>
              <a:defRPr/>
            </a:pPr>
            <a:r>
              <a:rPr lang="en-US" sz="2000" kern="0" dirty="0">
                <a:solidFill>
                  <a:schemeClr val="tx2">
                    <a:lumMod val="10000"/>
                  </a:schemeClr>
                </a:solidFill>
                <a:latin typeface="Calibri" pitchFamily="34" charset="0"/>
                <a:ea typeface="Helvetica Light"/>
                <a:cs typeface="Helvetica Light"/>
                <a:sym typeface="Helvetica Light"/>
              </a:rPr>
              <a:t>Syntax</a:t>
            </a:r>
          </a:p>
          <a:p>
            <a:pPr marL="445982" lvl="1" indent="-259292" defTabSz="245364">
              <a:spcBef>
                <a:spcPts val="1764"/>
              </a:spcBef>
              <a:buSzPct val="75000"/>
              <a:defRPr/>
            </a:pPr>
            <a:r>
              <a:rPr lang="en-US" sz="2000" b="1" kern="0" dirty="0">
                <a:solidFill>
                  <a:schemeClr val="accent5">
                    <a:lumMod val="60000"/>
                    <a:lumOff val="40000"/>
                  </a:schemeClr>
                </a:solidFill>
                <a:latin typeface="Calibri" pitchFamily="34" charset="0"/>
                <a:ea typeface="Helvetica Light"/>
                <a:cs typeface="Helvetica Light"/>
                <a:sym typeface="Helvetica Light"/>
              </a:rPr>
              <a:t>delay</a:t>
            </a:r>
            <a:r>
              <a:rPr lang="en-US" sz="2000" b="1" kern="0" dirty="0">
                <a:solidFill>
                  <a:schemeClr val="tx2">
                    <a:lumMod val="10000"/>
                  </a:schemeClr>
                </a:solidFill>
                <a:latin typeface="Calibri" pitchFamily="34" charset="0"/>
                <a:ea typeface="Helvetica Light"/>
                <a:cs typeface="Helvetica Light"/>
                <a:sym typeface="Helvetica Light"/>
              </a:rPr>
              <a:t>(ms);</a:t>
            </a:r>
          </a:p>
          <a:p>
            <a:pPr marL="445982" lvl="1" indent="-259292" defTabSz="245364">
              <a:spcBef>
                <a:spcPts val="1764"/>
              </a:spcBef>
              <a:buSzPct val="75000"/>
              <a:defRPr/>
            </a:pPr>
            <a:r>
              <a:rPr lang="en-US" sz="2000" kern="0" dirty="0">
                <a:solidFill>
                  <a:schemeClr val="tx2">
                    <a:lumMod val="10000"/>
                  </a:schemeClr>
                </a:solidFill>
                <a:latin typeface="Calibri" pitchFamily="34" charset="0"/>
                <a:ea typeface="Helvetica Light"/>
                <a:cs typeface="Helvetica Light"/>
                <a:sym typeface="Helvetica Light"/>
              </a:rPr>
              <a:t>ms: the number of milliseconds to  pause</a:t>
            </a:r>
          </a:p>
          <a:p>
            <a:pPr marL="445982" lvl="1" indent="-259292" defTabSz="245364">
              <a:spcBef>
                <a:spcPts val="1764"/>
              </a:spcBef>
              <a:buSzPct val="75000"/>
              <a:defRPr/>
            </a:pPr>
            <a:r>
              <a:rPr lang="en-US" sz="2000" kern="0" dirty="0">
                <a:solidFill>
                  <a:schemeClr val="tx2">
                    <a:lumMod val="10000"/>
                  </a:schemeClr>
                </a:solidFill>
                <a:latin typeface="Calibri" pitchFamily="34" charset="0"/>
                <a:ea typeface="Helvetica Light"/>
                <a:cs typeface="Helvetica Light"/>
                <a:sym typeface="Helvetica Light"/>
              </a:rPr>
              <a:t>Example : </a:t>
            </a:r>
            <a:r>
              <a:rPr lang="en-US" sz="2000" kern="0" dirty="0">
                <a:solidFill>
                  <a:schemeClr val="accent5">
                    <a:lumMod val="60000"/>
                    <a:lumOff val="40000"/>
                  </a:schemeClr>
                </a:solidFill>
                <a:latin typeface="Calibri" pitchFamily="34" charset="0"/>
                <a:ea typeface="Helvetica Light"/>
                <a:cs typeface="Helvetica Light"/>
                <a:sym typeface="Helvetica Light"/>
              </a:rPr>
              <a:t>delay</a:t>
            </a:r>
            <a:r>
              <a:rPr lang="en-US" sz="2000" kern="0" dirty="0">
                <a:solidFill>
                  <a:schemeClr val="tx2">
                    <a:lumMod val="10000"/>
                  </a:schemeClr>
                </a:solidFill>
                <a:latin typeface="Calibri" pitchFamily="34" charset="0"/>
                <a:ea typeface="Helvetica Light"/>
                <a:cs typeface="Helvetica Light"/>
                <a:sym typeface="Helvetica Light"/>
              </a:rPr>
              <a:t>(2000);</a:t>
            </a:r>
          </a:p>
          <a:p>
            <a:pPr marL="445982" lvl="1" indent="-259292" defTabSz="245364">
              <a:spcBef>
                <a:spcPts val="1764"/>
              </a:spcBef>
              <a:buSzPct val="75000"/>
              <a:defRPr/>
            </a:pPr>
            <a:endParaRPr lang="en-US" sz="2000" kern="0" dirty="0">
              <a:solidFill>
                <a:schemeClr val="tx2">
                  <a:lumMod val="10000"/>
                </a:schemeClr>
              </a:solidFill>
              <a:latin typeface="Calibri" pitchFamily="34" charset="0"/>
              <a:ea typeface="Helvetica Light"/>
              <a:cs typeface="Helvetica Light"/>
              <a:sym typeface="Helvetica Light"/>
            </a:endParaRPr>
          </a:p>
          <a:p>
            <a:pPr marL="259292" indent="-259292" defTabSz="245364">
              <a:spcBef>
                <a:spcPts val="1764"/>
              </a:spcBef>
              <a:buSzPct val="75000"/>
              <a:buFontTx/>
              <a:buChar char="•"/>
              <a:defRPr/>
            </a:pPr>
            <a:endParaRPr lang="en-US" sz="2000" kern="0" dirty="0">
              <a:solidFill>
                <a:schemeClr val="tx2">
                  <a:lumMod val="10000"/>
                </a:schemeClr>
              </a:solidFill>
              <a:latin typeface="Calibri" pitchFamily="34" charset="0"/>
              <a:ea typeface="Helvetica Light"/>
              <a:cs typeface="Helvetica Light"/>
              <a:sym typeface="Helvetica 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590800" y="612358"/>
            <a:ext cx="7572428" cy="69826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ctr" defTabSz="584200" hangingPunct="0"/>
            <a:r>
              <a:rPr lang="en-US" sz="3600" b="1" dirty="0">
                <a:solidFill>
                  <a:schemeClr val="tx2">
                    <a:lumMod val="10000"/>
                  </a:schemeClr>
                </a:solidFill>
                <a:latin typeface="Cambria" pitchFamily="18" charset="0"/>
                <a:ea typeface="Lato Bold"/>
                <a:cs typeface="Lato Bold"/>
                <a:sym typeface="Lato Bold"/>
              </a:rPr>
              <a:t>Code with delay</a:t>
            </a:r>
          </a:p>
        </p:txBody>
      </p:sp>
      <p:pic>
        <p:nvPicPr>
          <p:cNvPr id="3" name="Picture 2">
            <a:extLst>
              <a:ext uri="{FF2B5EF4-FFF2-40B4-BE49-F238E27FC236}">
                <a16:creationId xmlns:a16="http://schemas.microsoft.com/office/drawing/2014/main" id="{F556825B-F7E4-E4A0-B4FD-132EABC8AF3C}"/>
              </a:ext>
            </a:extLst>
          </p:cNvPr>
          <p:cNvPicPr>
            <a:picLocks noChangeAspect="1"/>
          </p:cNvPicPr>
          <p:nvPr/>
        </p:nvPicPr>
        <p:blipFill rotWithShape="1">
          <a:blip r:embed="rId2">
            <a:extLst>
              <a:ext uri="{28A0092B-C50C-407E-A947-70E740481C1C}">
                <a14:useLocalDpi xmlns:a14="http://schemas.microsoft.com/office/drawing/2010/main" val="0"/>
              </a:ext>
            </a:extLst>
          </a:blip>
          <a:srcRect r="65625" b="53333"/>
          <a:stretch/>
        </p:blipFill>
        <p:spPr>
          <a:xfrm>
            <a:off x="3162000" y="1371600"/>
            <a:ext cx="5868000" cy="448102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171700" y="533400"/>
            <a:ext cx="7848600" cy="646331"/>
          </a:xfrm>
          <a:prstGeom prst="rect">
            <a:avLst/>
          </a:prstGeom>
          <a:noFill/>
        </p:spPr>
        <p:txBody>
          <a:bodyPr wrap="square" rtlCol="0">
            <a:spAutoFit/>
          </a:bodyPr>
          <a:lstStyle/>
          <a:p>
            <a:pPr algn="ctr"/>
            <a:r>
              <a:rPr lang="en-US" sz="3600" b="1" dirty="0">
                <a:solidFill>
                  <a:schemeClr val="tx2">
                    <a:lumMod val="10000"/>
                  </a:schemeClr>
                </a:solidFill>
                <a:latin typeface="Cambria" pitchFamily="18" charset="0"/>
              </a:rPr>
              <a:t>Key Features</a:t>
            </a:r>
          </a:p>
        </p:txBody>
      </p:sp>
      <p:sp>
        <p:nvSpPr>
          <p:cNvPr id="7" name="TextBox 6"/>
          <p:cNvSpPr txBox="1"/>
          <p:nvPr/>
        </p:nvSpPr>
        <p:spPr>
          <a:xfrm>
            <a:off x="685800" y="1981200"/>
            <a:ext cx="10896600" cy="3046988"/>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rgbClr val="000000"/>
                </a:solidFill>
                <a:latin typeface="Calibri" pitchFamily="34" charset="0"/>
              </a:rPr>
              <a:t>Arduino boards are able to read analog or digital input signals from different sensors and turn it into an output such as activating a motor, turning LED on/off, etc.</a:t>
            </a:r>
          </a:p>
          <a:p>
            <a:pPr marL="342900" indent="-342900">
              <a:buFont typeface="Arial" panose="020B0604020202020204" pitchFamily="34" charset="0"/>
              <a:buChar char="•"/>
            </a:pPr>
            <a:endParaRPr lang="en-US" sz="2400" dirty="0">
              <a:solidFill>
                <a:srgbClr val="000000"/>
              </a:solidFill>
              <a:latin typeface="Calibri" pitchFamily="34" charset="0"/>
            </a:endParaRPr>
          </a:p>
          <a:p>
            <a:pPr marL="342900" indent="-342900">
              <a:buFont typeface="Arial" panose="020B0604020202020204" pitchFamily="34" charset="0"/>
              <a:buChar char="•"/>
            </a:pPr>
            <a:r>
              <a:rPr lang="en-US" sz="2400" dirty="0">
                <a:solidFill>
                  <a:srgbClr val="000000"/>
                </a:solidFill>
                <a:latin typeface="Calibri" pitchFamily="34" charset="0"/>
              </a:rPr>
              <a:t> Arduino IDE uses a simplified version of C++, making it easier to learn to program.</a:t>
            </a:r>
          </a:p>
          <a:p>
            <a:pPr marL="342900" indent="-342900">
              <a:buFont typeface="Arial" panose="020B0604020202020204" pitchFamily="34" charset="0"/>
              <a:buChar char="•"/>
            </a:pPr>
            <a:endParaRPr lang="en-US" sz="2400" dirty="0">
              <a:solidFill>
                <a:srgbClr val="000000"/>
              </a:solidFill>
              <a:latin typeface="Calibri" pitchFamily="34" charset="0"/>
            </a:endParaRPr>
          </a:p>
          <a:p>
            <a:pPr marL="342900" indent="-342900">
              <a:buFont typeface="Arial" panose="020B0604020202020204" pitchFamily="34" charset="0"/>
              <a:buChar char="•"/>
            </a:pPr>
            <a:r>
              <a:rPr lang="en-US" sz="2400" dirty="0">
                <a:solidFill>
                  <a:srgbClr val="000000"/>
                </a:solidFill>
                <a:latin typeface="Calibri" pitchFamily="34" charset="0"/>
              </a:rPr>
              <a:t>Arduino does not need an extra piece of hardware (called a programmer) in order to load a new code onto the board. You can simply use a USB cable.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5800" y="2209800"/>
            <a:ext cx="5638800" cy="2677656"/>
          </a:xfrm>
          <a:prstGeom prst="rect">
            <a:avLst/>
          </a:prstGeom>
          <a:noFill/>
        </p:spPr>
        <p:txBody>
          <a:bodyPr wrap="square" rtlCol="0">
            <a:spAutoFit/>
          </a:bodyPr>
          <a:lstStyle/>
          <a:p>
            <a:pPr marL="342900" indent="-342900" algn="just">
              <a:buFont typeface="Arial" panose="020B0604020202020204" pitchFamily="34" charset="0"/>
              <a:buChar char="•"/>
            </a:pPr>
            <a:r>
              <a:rPr lang="en-US" sz="2400" dirty="0">
                <a:solidFill>
                  <a:srgbClr val="000000"/>
                </a:solidFill>
                <a:latin typeface="Calibri" pitchFamily="34" charset="0"/>
                <a:cs typeface="Calibri" pitchFamily="34" charset="0"/>
              </a:rPr>
              <a:t>Various kinds of Arduino boards are available depending on different microcontrollers used.</a:t>
            </a:r>
          </a:p>
          <a:p>
            <a:pPr marL="342900" indent="-342900" algn="just">
              <a:buFont typeface="Arial" panose="020B0604020202020204" pitchFamily="34" charset="0"/>
              <a:buChar char="•"/>
            </a:pPr>
            <a:endParaRPr lang="en-US" sz="2400" dirty="0">
              <a:solidFill>
                <a:srgbClr val="000000"/>
              </a:solidFill>
              <a:latin typeface="Calibri" pitchFamily="34" charset="0"/>
              <a:cs typeface="Calibri" pitchFamily="34" charset="0"/>
            </a:endParaRPr>
          </a:p>
          <a:p>
            <a:pPr marL="342900" indent="-342900" algn="just">
              <a:buFont typeface="Arial" panose="020B0604020202020204" pitchFamily="34" charset="0"/>
              <a:buChar char="•"/>
            </a:pPr>
            <a:r>
              <a:rPr lang="en-US" sz="2400" dirty="0">
                <a:solidFill>
                  <a:srgbClr val="000000"/>
                </a:solidFill>
                <a:latin typeface="Calibri" pitchFamily="34" charset="0"/>
                <a:cs typeface="Calibri" pitchFamily="34" charset="0"/>
              </a:rPr>
              <a:t>However, We will study the Arduino UNO board because it is the most popular board in the Arduino board family.</a:t>
            </a:r>
          </a:p>
        </p:txBody>
      </p:sp>
      <p:sp>
        <p:nvSpPr>
          <p:cNvPr id="6" name="TextBox 5"/>
          <p:cNvSpPr txBox="1"/>
          <p:nvPr/>
        </p:nvSpPr>
        <p:spPr>
          <a:xfrm>
            <a:off x="2286000" y="533400"/>
            <a:ext cx="7086600" cy="646331"/>
          </a:xfrm>
          <a:prstGeom prst="rect">
            <a:avLst/>
          </a:prstGeom>
          <a:noFill/>
        </p:spPr>
        <p:txBody>
          <a:bodyPr wrap="square" rtlCol="0">
            <a:spAutoFit/>
          </a:bodyPr>
          <a:lstStyle/>
          <a:p>
            <a:pPr algn="ctr"/>
            <a:r>
              <a:rPr lang="en-US" sz="3600" b="1" dirty="0">
                <a:solidFill>
                  <a:schemeClr val="tx2">
                    <a:lumMod val="10000"/>
                  </a:schemeClr>
                </a:solidFill>
                <a:latin typeface="Cambria" pitchFamily="18" charset="0"/>
              </a:rPr>
              <a:t>Board Types</a:t>
            </a:r>
          </a:p>
        </p:txBody>
      </p:sp>
      <p:pic>
        <p:nvPicPr>
          <p:cNvPr id="11" name="Picture 10">
            <a:extLst>
              <a:ext uri="{FF2B5EF4-FFF2-40B4-BE49-F238E27FC236}">
                <a16:creationId xmlns:a16="http://schemas.microsoft.com/office/drawing/2014/main" id="{219F4B8A-966E-77C6-9862-66CCF886600A}"/>
              </a:ext>
            </a:extLst>
          </p:cNvPr>
          <p:cNvPicPr>
            <a:picLocks noChangeAspect="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30625" t="25554" r="29375" b="22223"/>
          <a:stretch/>
        </p:blipFill>
        <p:spPr>
          <a:xfrm>
            <a:off x="6504709" y="1638300"/>
            <a:ext cx="4876800" cy="35814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762000" y="1351508"/>
            <a:ext cx="4572000" cy="4154984"/>
          </a:xfrm>
          <a:prstGeom prst="rect">
            <a:avLst/>
          </a:prstGeom>
        </p:spPr>
        <p:txBody>
          <a:bodyPr>
            <a:spAutoFit/>
          </a:bodyPr>
          <a:lstStyle/>
          <a:p>
            <a:pPr marL="457200" indent="-457200">
              <a:buFont typeface="+mj-lt"/>
              <a:buAutoNum type="arabicPeriod"/>
            </a:pPr>
            <a:r>
              <a:rPr lang="en-US" sz="2400" dirty="0">
                <a:solidFill>
                  <a:srgbClr val="000000"/>
                </a:solidFill>
                <a:latin typeface="Calibri" pitchFamily="34" charset="0"/>
              </a:rPr>
              <a:t> 	Power USB</a:t>
            </a:r>
          </a:p>
          <a:p>
            <a:pPr marL="457200" indent="-457200">
              <a:buFont typeface="+mj-lt"/>
              <a:buAutoNum type="arabicPeriod"/>
            </a:pPr>
            <a:r>
              <a:rPr lang="en-US" sz="2400" dirty="0">
                <a:solidFill>
                  <a:srgbClr val="000000"/>
                </a:solidFill>
                <a:latin typeface="Calibri" pitchFamily="34" charset="0"/>
              </a:rPr>
              <a:t>     	Power (Barrel Jack)</a:t>
            </a:r>
          </a:p>
          <a:p>
            <a:pPr marL="457200" indent="-457200">
              <a:buFont typeface="+mj-lt"/>
              <a:buAutoNum type="arabicPeriod"/>
            </a:pPr>
            <a:r>
              <a:rPr lang="en-US" sz="2400" dirty="0">
                <a:solidFill>
                  <a:srgbClr val="000000"/>
                </a:solidFill>
                <a:latin typeface="Calibri" pitchFamily="34" charset="0"/>
              </a:rPr>
              <a:t>     	Voltage Regulator</a:t>
            </a:r>
          </a:p>
          <a:p>
            <a:pPr marL="457200" indent="-457200">
              <a:buFont typeface="+mj-lt"/>
              <a:buAutoNum type="arabicPeriod"/>
            </a:pPr>
            <a:r>
              <a:rPr lang="en-US" sz="2400" dirty="0">
                <a:solidFill>
                  <a:srgbClr val="000000"/>
                </a:solidFill>
                <a:latin typeface="Calibri" pitchFamily="34" charset="0"/>
              </a:rPr>
              <a:t>     	Crystal Oscillator</a:t>
            </a:r>
          </a:p>
          <a:p>
            <a:r>
              <a:rPr lang="en-US" sz="2400" dirty="0">
                <a:solidFill>
                  <a:srgbClr val="000000"/>
                </a:solidFill>
                <a:latin typeface="Calibri" pitchFamily="34" charset="0"/>
              </a:rPr>
              <a:t>5.17.     Arduino Reset</a:t>
            </a:r>
          </a:p>
          <a:p>
            <a:r>
              <a:rPr lang="en-US" sz="2400" dirty="0">
                <a:solidFill>
                  <a:srgbClr val="000000"/>
                </a:solidFill>
                <a:latin typeface="Calibri" pitchFamily="34" charset="0"/>
              </a:rPr>
              <a:t>6.7.8.9. Pins (3.3, 5, GND, Vin)</a:t>
            </a:r>
          </a:p>
          <a:p>
            <a:r>
              <a:rPr lang="en-US" sz="2400" dirty="0">
                <a:solidFill>
                  <a:srgbClr val="000000"/>
                </a:solidFill>
                <a:latin typeface="Calibri" pitchFamily="34" charset="0"/>
              </a:rPr>
              <a:t>10.         Analog pins</a:t>
            </a:r>
          </a:p>
          <a:p>
            <a:r>
              <a:rPr lang="en-US" sz="2400" dirty="0">
                <a:solidFill>
                  <a:srgbClr val="000000"/>
                </a:solidFill>
                <a:latin typeface="Calibri" pitchFamily="34" charset="0"/>
              </a:rPr>
              <a:t>11.         Main microcontroller</a:t>
            </a:r>
          </a:p>
          <a:p>
            <a:r>
              <a:rPr lang="en-US" sz="2400" dirty="0">
                <a:solidFill>
                  <a:srgbClr val="000000"/>
                </a:solidFill>
                <a:latin typeface="Calibri" pitchFamily="34" charset="0"/>
              </a:rPr>
              <a:t>13.         Power LED indicator</a:t>
            </a:r>
          </a:p>
          <a:p>
            <a:r>
              <a:rPr lang="en-US" sz="2400" dirty="0">
                <a:solidFill>
                  <a:srgbClr val="000000"/>
                </a:solidFill>
                <a:latin typeface="Calibri" pitchFamily="34" charset="0"/>
              </a:rPr>
              <a:t>14.         TX and RX LEDs</a:t>
            </a:r>
          </a:p>
          <a:p>
            <a:r>
              <a:rPr lang="en-US" sz="2400" dirty="0">
                <a:solidFill>
                  <a:srgbClr val="000000"/>
                </a:solidFill>
                <a:latin typeface="Calibri" pitchFamily="34" charset="0"/>
              </a:rPr>
              <a:t>15.         Digital I/O</a:t>
            </a:r>
          </a:p>
        </p:txBody>
      </p:sp>
      <p:pic>
        <p:nvPicPr>
          <p:cNvPr id="7" name="Picture 6">
            <a:extLst>
              <a:ext uri="{FF2B5EF4-FFF2-40B4-BE49-F238E27FC236}">
                <a16:creationId xmlns:a16="http://schemas.microsoft.com/office/drawing/2014/main" id="{7045B27E-1016-7643-7B3A-F8C9EE938775}"/>
              </a:ext>
            </a:extLst>
          </p:cNvPr>
          <p:cNvPicPr>
            <a:picLocks noChangeAspect="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30625" t="19212" r="30625" b="18888"/>
          <a:stretch/>
        </p:blipFill>
        <p:spPr>
          <a:xfrm>
            <a:off x="5858400" y="1143000"/>
            <a:ext cx="5724000" cy="5143310"/>
          </a:xfrm>
          <a:prstGeom prst="rect">
            <a:avLst/>
          </a:prstGeom>
        </p:spPr>
      </p:pic>
      <p:sp>
        <p:nvSpPr>
          <p:cNvPr id="9" name="TextBox 8">
            <a:extLst>
              <a:ext uri="{FF2B5EF4-FFF2-40B4-BE49-F238E27FC236}">
                <a16:creationId xmlns:a16="http://schemas.microsoft.com/office/drawing/2014/main" id="{0C6FA0E0-64F7-B7D5-980B-E5ABC1EE1EAB}"/>
              </a:ext>
            </a:extLst>
          </p:cNvPr>
          <p:cNvSpPr txBox="1"/>
          <p:nvPr/>
        </p:nvSpPr>
        <p:spPr>
          <a:xfrm>
            <a:off x="2286000" y="533400"/>
            <a:ext cx="7086600" cy="646331"/>
          </a:xfrm>
          <a:prstGeom prst="rect">
            <a:avLst/>
          </a:prstGeom>
          <a:noFill/>
        </p:spPr>
        <p:txBody>
          <a:bodyPr wrap="square" rtlCol="0">
            <a:spAutoFit/>
          </a:bodyPr>
          <a:lstStyle/>
          <a:p>
            <a:pPr algn="ctr"/>
            <a:r>
              <a:rPr lang="en-US" sz="3600" b="1" dirty="0">
                <a:solidFill>
                  <a:schemeClr val="tx2">
                    <a:lumMod val="10000"/>
                  </a:schemeClr>
                </a:solidFill>
                <a:latin typeface="Cambria" pitchFamily="18" charset="0"/>
              </a:rPr>
              <a:t>Board Description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81200" y="762001"/>
            <a:ext cx="8153400" cy="646331"/>
          </a:xfrm>
          <a:prstGeom prst="rect">
            <a:avLst/>
          </a:prstGeom>
          <a:noFill/>
        </p:spPr>
        <p:txBody>
          <a:bodyPr wrap="square" rtlCol="0">
            <a:spAutoFit/>
          </a:bodyPr>
          <a:lstStyle/>
          <a:p>
            <a:pPr algn="ctr"/>
            <a:r>
              <a:rPr lang="en-US" sz="3600" b="1" dirty="0">
                <a:solidFill>
                  <a:schemeClr val="tx2">
                    <a:lumMod val="10000"/>
                  </a:schemeClr>
                </a:solidFill>
                <a:latin typeface="Cambria" pitchFamily="18" charset="0"/>
              </a:rPr>
              <a:t>Software Download</a:t>
            </a:r>
          </a:p>
        </p:txBody>
      </p:sp>
      <p:sp>
        <p:nvSpPr>
          <p:cNvPr id="7" name="Rectangle 6"/>
          <p:cNvSpPr/>
          <p:nvPr/>
        </p:nvSpPr>
        <p:spPr>
          <a:xfrm>
            <a:off x="762000" y="1752600"/>
            <a:ext cx="10668000" cy="3046988"/>
          </a:xfrm>
          <a:prstGeom prst="rect">
            <a:avLst/>
          </a:prstGeom>
        </p:spPr>
        <p:txBody>
          <a:bodyPr wrap="square">
            <a:spAutoFit/>
          </a:bodyPr>
          <a:lstStyle/>
          <a:p>
            <a:pPr marL="342900" indent="-342900">
              <a:buFont typeface="Arial" panose="020B0604020202020204" pitchFamily="34" charset="0"/>
              <a:buChar char="•"/>
            </a:pPr>
            <a:r>
              <a:rPr lang="en-US" sz="2400" dirty="0">
                <a:solidFill>
                  <a:srgbClr val="000000"/>
                </a:solidFill>
                <a:latin typeface="Calibri" pitchFamily="34" charset="0"/>
              </a:rPr>
              <a:t>Click on the following link/Copy paste the link on the browser to download the software:</a:t>
            </a:r>
          </a:p>
          <a:p>
            <a:pPr algn="ctr"/>
            <a:r>
              <a:rPr lang="en-US" sz="2400" u="sng" dirty="0">
                <a:solidFill>
                  <a:schemeClr val="tx2">
                    <a:lumMod val="10000"/>
                  </a:schemeClr>
                </a:solidFill>
                <a:latin typeface="Calibri" pitchFamily="34" charset="0"/>
                <a:hlinkClick r:id="rId2"/>
              </a:rPr>
              <a:t>https://www.arduino.cc/en/software</a:t>
            </a:r>
            <a:endParaRPr lang="en-US" sz="2400" u="sng" dirty="0">
              <a:solidFill>
                <a:schemeClr val="tx2">
                  <a:lumMod val="10000"/>
                </a:schemeClr>
              </a:solidFill>
              <a:latin typeface="Calibri" pitchFamily="34" charset="0"/>
            </a:endParaRPr>
          </a:p>
          <a:p>
            <a:pPr algn="ctr"/>
            <a:endParaRPr lang="en-US" sz="2400" dirty="0">
              <a:solidFill>
                <a:schemeClr val="tx2">
                  <a:lumMod val="10000"/>
                </a:schemeClr>
              </a:solidFill>
              <a:latin typeface="Calibri" pitchFamily="34" charset="0"/>
            </a:endParaRPr>
          </a:p>
          <a:p>
            <a:pPr marL="342900" indent="-342900">
              <a:buFont typeface="Arial" panose="020B0604020202020204" pitchFamily="34" charset="0"/>
              <a:buChar char="•"/>
            </a:pPr>
            <a:r>
              <a:rPr lang="en-US" sz="2400" dirty="0">
                <a:solidFill>
                  <a:srgbClr val="000000"/>
                </a:solidFill>
                <a:latin typeface="Calibri" pitchFamily="34" charset="0"/>
              </a:rPr>
              <a:t>It runs on Windows, Mac OS X, and Linux.</a:t>
            </a:r>
          </a:p>
          <a:p>
            <a:pPr marL="342900" indent="-342900">
              <a:buFont typeface="Arial" panose="020B0604020202020204" pitchFamily="34" charset="0"/>
              <a:buChar char="•"/>
            </a:pPr>
            <a:endParaRPr lang="en-US" sz="2400" dirty="0">
              <a:solidFill>
                <a:srgbClr val="000000"/>
              </a:solidFill>
              <a:latin typeface="Calibri" pitchFamily="34" charset="0"/>
            </a:endParaRPr>
          </a:p>
          <a:p>
            <a:pPr marL="342900" indent="-342900">
              <a:buFont typeface="Arial" panose="020B0604020202020204" pitchFamily="34" charset="0"/>
              <a:buChar char="•"/>
            </a:pPr>
            <a:r>
              <a:rPr lang="en-US" sz="2400" dirty="0">
                <a:solidFill>
                  <a:srgbClr val="000000"/>
                </a:solidFill>
                <a:latin typeface="Calibri" pitchFamily="34" charset="0"/>
              </a:rPr>
              <a:t>Click on the link in the column on the left that matches up with your operating system and follow the instructions to install the software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descr="usb connection.png"/>
          <p:cNvPicPr>
            <a:picLocks noChangeAspect="1"/>
          </p:cNvPicPr>
          <p:nvPr/>
        </p:nvPicPr>
        <p:blipFill>
          <a:blip r:embed="rId2" cstate="print"/>
          <a:srcRect b="7210"/>
          <a:stretch>
            <a:fillRect/>
          </a:stretch>
        </p:blipFill>
        <p:spPr>
          <a:xfrm>
            <a:off x="3657600" y="838200"/>
            <a:ext cx="4572000" cy="2819400"/>
          </a:xfrm>
          <a:prstGeom prst="rect">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TextBox 5"/>
          <p:cNvSpPr txBox="1"/>
          <p:nvPr/>
        </p:nvSpPr>
        <p:spPr>
          <a:xfrm>
            <a:off x="2133600" y="609600"/>
            <a:ext cx="6858000" cy="381000"/>
          </a:xfrm>
          <a:prstGeom prst="rect">
            <a:avLst/>
          </a:prstGeom>
          <a:noFill/>
        </p:spPr>
        <p:txBody>
          <a:bodyPr wrap="square" rtlCol="0">
            <a:spAutoFit/>
          </a:bodyPr>
          <a:lstStyle/>
          <a:p>
            <a:endParaRPr lang="en-US" dirty="0"/>
          </a:p>
        </p:txBody>
      </p:sp>
      <p:sp>
        <p:nvSpPr>
          <p:cNvPr id="7" name="Title 1"/>
          <p:cNvSpPr txBox="1">
            <a:spLocks/>
          </p:cNvSpPr>
          <p:nvPr/>
        </p:nvSpPr>
        <p:spPr>
          <a:xfrm>
            <a:off x="2057400" y="228600"/>
            <a:ext cx="8229600" cy="1143000"/>
          </a:xfrm>
          <a:prstGeom prst="rect">
            <a:avLst/>
          </a:prstGeom>
        </p:spPr>
        <p:txBody>
          <a:bodyPr vert="horz" lIns="91440" tIns="45720" rIns="91440" bIns="45720" rtlCol="0" anchor="ctr">
            <a:noAutofit/>
          </a:bodyPr>
          <a:lstStyle/>
          <a:p>
            <a:pPr algn="ctr" defTabSz="914400">
              <a:spcBef>
                <a:spcPct val="0"/>
              </a:spcBef>
              <a:defRPr/>
            </a:pPr>
            <a:endParaRPr lang="en-US" sz="2800" dirty="0">
              <a:latin typeface="+mj-lt"/>
              <a:ea typeface="+mj-ea"/>
              <a:cs typeface="+mj-cs"/>
            </a:endParaRPr>
          </a:p>
        </p:txBody>
      </p:sp>
      <p:sp>
        <p:nvSpPr>
          <p:cNvPr id="8" name="Rectangle 7"/>
          <p:cNvSpPr/>
          <p:nvPr/>
        </p:nvSpPr>
        <p:spPr>
          <a:xfrm>
            <a:off x="723900" y="3886200"/>
            <a:ext cx="10744200" cy="1938992"/>
          </a:xfrm>
          <a:prstGeom prst="rect">
            <a:avLst/>
          </a:prstGeom>
        </p:spPr>
        <p:txBody>
          <a:bodyPr wrap="square">
            <a:spAutoFit/>
          </a:bodyPr>
          <a:lstStyle/>
          <a:p>
            <a:pPr marL="342900" lvl="0" indent="-342900">
              <a:spcBef>
                <a:spcPct val="0"/>
              </a:spcBef>
              <a:buFont typeface="Arial" panose="020B0604020202020204" pitchFamily="34" charset="0"/>
              <a:buChar char="•"/>
              <a:defRPr/>
            </a:pPr>
            <a:r>
              <a:rPr lang="en-US" sz="2000" dirty="0">
                <a:solidFill>
                  <a:schemeClr val="tx2">
                    <a:lumMod val="10000"/>
                  </a:schemeClr>
                </a:solidFill>
                <a:latin typeface="Calibri" pitchFamily="34" charset="0"/>
              </a:rPr>
              <a:t>Once installation is done then connect Arduino Board to the laptop/PC using USB Cable.</a:t>
            </a:r>
          </a:p>
          <a:p>
            <a:pPr marL="342900" lvl="0" indent="-342900">
              <a:spcBef>
                <a:spcPct val="0"/>
              </a:spcBef>
              <a:buFont typeface="Arial" panose="020B0604020202020204" pitchFamily="34" charset="0"/>
              <a:buChar char="•"/>
              <a:defRPr/>
            </a:pPr>
            <a:endParaRPr lang="en-US" sz="2000" dirty="0">
              <a:solidFill>
                <a:schemeClr val="tx2">
                  <a:lumMod val="10000"/>
                </a:schemeClr>
              </a:solidFill>
              <a:latin typeface="Calibri" pitchFamily="34" charset="0"/>
            </a:endParaRPr>
          </a:p>
          <a:p>
            <a:pPr marL="342900" indent="-342900">
              <a:buFont typeface="Arial" panose="020B0604020202020204" pitchFamily="34" charset="0"/>
              <a:buChar char="•"/>
            </a:pPr>
            <a:r>
              <a:rPr lang="en-US" sz="2000" dirty="0">
                <a:solidFill>
                  <a:schemeClr val="tx2">
                    <a:lumMod val="10000"/>
                  </a:schemeClr>
                </a:solidFill>
                <a:latin typeface="Calibri" pitchFamily="34" charset="0"/>
              </a:rPr>
              <a:t>You will notice that the Power LED will Glow, Wait for Windows to begin it's driver installation process.</a:t>
            </a:r>
          </a:p>
          <a:p>
            <a:pPr marL="342900" indent="-342900">
              <a:buFont typeface="Arial" panose="020B0604020202020204" pitchFamily="34" charset="0"/>
              <a:buChar char="•"/>
            </a:pPr>
            <a:r>
              <a:rPr lang="en-US" sz="2000" dirty="0">
                <a:solidFill>
                  <a:schemeClr val="tx2">
                    <a:lumMod val="10000"/>
                  </a:schemeClr>
                </a:solidFill>
                <a:latin typeface="Calibri" pitchFamily="34" charset="0"/>
              </a:rPr>
              <a:t>Double click on                shortcut on the Desktop to start the Software.</a:t>
            </a:r>
          </a:p>
          <a:p>
            <a:pPr marL="342900" indent="-342900">
              <a:buFont typeface="Arial" panose="020B0604020202020204" pitchFamily="34" charset="0"/>
              <a:buChar char="•"/>
            </a:pPr>
            <a:endParaRPr lang="en-US" sz="2000" dirty="0">
              <a:solidFill>
                <a:schemeClr val="tx2">
                  <a:lumMod val="10000"/>
                </a:schemeClr>
              </a:solidFill>
              <a:latin typeface="Calibri" pitchFamily="34" charset="0"/>
            </a:endParaRPr>
          </a:p>
        </p:txBody>
      </p:sp>
      <p:pic>
        <p:nvPicPr>
          <p:cNvPr id="2" name="Picture 1">
            <a:extLst>
              <a:ext uri="{FF2B5EF4-FFF2-40B4-BE49-F238E27FC236}">
                <a16:creationId xmlns:a16="http://schemas.microsoft.com/office/drawing/2014/main" id="{7F7F2EE7-6DC2-2E08-ACF4-2C6F54BE6583}"/>
              </a:ext>
            </a:extLst>
          </p:cNvPr>
          <p:cNvPicPr>
            <a:picLocks noChangeAspect="1"/>
          </p:cNvPicPr>
          <p:nvPr/>
        </p:nvPicPr>
        <p:blipFill>
          <a:blip r:embed="rId3"/>
          <a:stretch>
            <a:fillRect/>
          </a:stretch>
        </p:blipFill>
        <p:spPr>
          <a:xfrm>
            <a:off x="2819400" y="5029200"/>
            <a:ext cx="720000" cy="61363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828800" y="496669"/>
            <a:ext cx="8305800" cy="646331"/>
          </a:xfrm>
          <a:prstGeom prst="rect">
            <a:avLst/>
          </a:prstGeom>
        </p:spPr>
        <p:txBody>
          <a:bodyPr wrap="square">
            <a:spAutoFit/>
          </a:bodyPr>
          <a:lstStyle/>
          <a:p>
            <a:pPr algn="ctr"/>
            <a:r>
              <a:rPr lang="en-US" sz="3600" b="1" dirty="0">
                <a:solidFill>
                  <a:schemeClr val="tx2">
                    <a:lumMod val="10000"/>
                  </a:schemeClr>
                </a:solidFill>
                <a:latin typeface="Cambria" pitchFamily="18" charset="0"/>
              </a:rPr>
              <a:t>Startup / Work Screen</a:t>
            </a:r>
          </a:p>
        </p:txBody>
      </p:sp>
      <p:pic>
        <p:nvPicPr>
          <p:cNvPr id="3" name="Picture 2">
            <a:extLst>
              <a:ext uri="{FF2B5EF4-FFF2-40B4-BE49-F238E27FC236}">
                <a16:creationId xmlns:a16="http://schemas.microsoft.com/office/drawing/2014/main" id="{128EBF86-B27E-4E6A-83C1-1386612661D7}"/>
              </a:ext>
            </a:extLst>
          </p:cNvPr>
          <p:cNvPicPr>
            <a:picLocks noChangeAspect="1"/>
          </p:cNvPicPr>
          <p:nvPr/>
        </p:nvPicPr>
        <p:blipFill rotWithShape="1">
          <a:blip r:embed="rId2">
            <a:extLst>
              <a:ext uri="{28A0092B-C50C-407E-A947-70E740481C1C}">
                <a14:useLocalDpi xmlns:a14="http://schemas.microsoft.com/office/drawing/2010/main" val="0"/>
              </a:ext>
            </a:extLst>
          </a:blip>
          <a:srcRect r="55625" b="50000"/>
          <a:stretch/>
        </p:blipFill>
        <p:spPr>
          <a:xfrm>
            <a:off x="2244000" y="1295400"/>
            <a:ext cx="7704000" cy="488282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09600" y="1371600"/>
            <a:ext cx="7924800" cy="400110"/>
          </a:xfrm>
          <a:prstGeom prst="rect">
            <a:avLst/>
          </a:prstGeom>
        </p:spPr>
        <p:txBody>
          <a:bodyPr wrap="square">
            <a:spAutoFit/>
          </a:bodyPr>
          <a:lstStyle/>
          <a:p>
            <a:r>
              <a:rPr lang="en-US" sz="2000" b="1" dirty="0">
                <a:solidFill>
                  <a:schemeClr val="tx2">
                    <a:lumMod val="10000"/>
                  </a:schemeClr>
                </a:solidFill>
                <a:latin typeface="Calibri" pitchFamily="34" charset="0"/>
              </a:rPr>
              <a:t> Sketch</a:t>
            </a:r>
            <a:r>
              <a:rPr lang="en-US" sz="2000" dirty="0">
                <a:solidFill>
                  <a:schemeClr val="tx2">
                    <a:lumMod val="10000"/>
                  </a:schemeClr>
                </a:solidFill>
                <a:latin typeface="Calibri" pitchFamily="34" charset="0"/>
              </a:rPr>
              <a:t> − The first new terminology is the Arduino program called “</a:t>
            </a:r>
            <a:r>
              <a:rPr lang="en-US" sz="2000" b="1" dirty="0">
                <a:solidFill>
                  <a:schemeClr val="tx2">
                    <a:lumMod val="10000"/>
                  </a:schemeClr>
                </a:solidFill>
                <a:latin typeface="Calibri" pitchFamily="34" charset="0"/>
              </a:rPr>
              <a:t>sketch</a:t>
            </a:r>
            <a:r>
              <a:rPr lang="en-US" sz="2000" dirty="0">
                <a:solidFill>
                  <a:schemeClr val="tx2">
                    <a:lumMod val="10000"/>
                  </a:schemeClr>
                </a:solidFill>
                <a:latin typeface="Calibri" pitchFamily="34" charset="0"/>
              </a:rPr>
              <a:t>”.</a:t>
            </a:r>
          </a:p>
        </p:txBody>
      </p:sp>
      <p:sp>
        <p:nvSpPr>
          <p:cNvPr id="7" name="Rectangle 6"/>
          <p:cNvSpPr/>
          <p:nvPr/>
        </p:nvSpPr>
        <p:spPr>
          <a:xfrm>
            <a:off x="609600" y="1857364"/>
            <a:ext cx="5105400" cy="4093428"/>
          </a:xfrm>
          <a:prstGeom prst="rect">
            <a:avLst/>
          </a:prstGeom>
        </p:spPr>
        <p:txBody>
          <a:bodyPr wrap="square">
            <a:spAutoFit/>
          </a:bodyPr>
          <a:lstStyle/>
          <a:p>
            <a:pPr algn="just">
              <a:lnSpc>
                <a:spcPct val="200000"/>
              </a:lnSpc>
            </a:pPr>
            <a:r>
              <a:rPr lang="en-US" sz="2000" b="1" dirty="0">
                <a:solidFill>
                  <a:schemeClr val="tx2">
                    <a:lumMod val="10000"/>
                  </a:schemeClr>
                </a:solidFill>
                <a:latin typeface="Calibri" pitchFamily="34" charset="0"/>
              </a:rPr>
              <a:t>Structure:</a:t>
            </a:r>
          </a:p>
          <a:p>
            <a:pPr marL="342900" indent="-342900" algn="just">
              <a:buFont typeface="Arial" panose="020B0604020202020204" pitchFamily="34" charset="0"/>
              <a:buChar char="•"/>
            </a:pPr>
            <a:r>
              <a:rPr lang="en-US" sz="2000" b="1" dirty="0">
                <a:solidFill>
                  <a:schemeClr val="tx2">
                    <a:lumMod val="10000"/>
                  </a:schemeClr>
                </a:solidFill>
                <a:latin typeface="Calibri" pitchFamily="34" charset="0"/>
              </a:rPr>
              <a:t>setup()  </a:t>
            </a:r>
            <a:r>
              <a:rPr lang="en-US" sz="2000" dirty="0">
                <a:solidFill>
                  <a:schemeClr val="tx2">
                    <a:lumMod val="10000"/>
                  </a:schemeClr>
                </a:solidFill>
                <a:latin typeface="Calibri" pitchFamily="34" charset="0"/>
              </a:rPr>
              <a:t>:  The </a:t>
            </a:r>
            <a:r>
              <a:rPr lang="en-US" sz="2000" b="1" dirty="0">
                <a:solidFill>
                  <a:schemeClr val="tx2">
                    <a:lumMod val="10000"/>
                  </a:schemeClr>
                </a:solidFill>
                <a:latin typeface="Calibri" pitchFamily="34" charset="0"/>
              </a:rPr>
              <a:t>setup()</a:t>
            </a:r>
            <a:r>
              <a:rPr lang="en-US" sz="2000" dirty="0">
                <a:solidFill>
                  <a:schemeClr val="tx2">
                    <a:lumMod val="10000"/>
                  </a:schemeClr>
                </a:solidFill>
                <a:latin typeface="Calibri" pitchFamily="34" charset="0"/>
              </a:rPr>
              <a:t> function is called when a sketch starts. Use it to initialize the variables, pin modes, start using libraries, etc. The setup function will only run once, after each power up or reset of the Arduino board.</a:t>
            </a:r>
          </a:p>
          <a:p>
            <a:pPr marL="342900" indent="-342900" algn="just">
              <a:buFont typeface="Arial" panose="020B0604020202020204" pitchFamily="34" charset="0"/>
              <a:buChar char="•"/>
            </a:pPr>
            <a:endParaRPr lang="en-US" sz="2000" dirty="0">
              <a:solidFill>
                <a:schemeClr val="tx2">
                  <a:lumMod val="10000"/>
                </a:schemeClr>
              </a:solidFill>
              <a:latin typeface="Calibri" pitchFamily="34" charset="0"/>
            </a:endParaRPr>
          </a:p>
          <a:p>
            <a:pPr marL="342900" indent="-342900" algn="just">
              <a:buFont typeface="Arial" panose="020B0604020202020204" pitchFamily="34" charset="0"/>
              <a:buChar char="•"/>
            </a:pPr>
            <a:r>
              <a:rPr lang="en-US" sz="2000" b="1" dirty="0">
                <a:solidFill>
                  <a:schemeClr val="tx2">
                    <a:lumMod val="10000"/>
                  </a:schemeClr>
                </a:solidFill>
                <a:latin typeface="Calibri" pitchFamily="34" charset="0"/>
              </a:rPr>
              <a:t>loop()    </a:t>
            </a:r>
            <a:r>
              <a:rPr lang="en-US" sz="2000" dirty="0">
                <a:solidFill>
                  <a:schemeClr val="tx2">
                    <a:lumMod val="10000"/>
                  </a:schemeClr>
                </a:solidFill>
                <a:latin typeface="Calibri" pitchFamily="34" charset="0"/>
              </a:rPr>
              <a:t>:  The Code written inside the </a:t>
            </a:r>
            <a:r>
              <a:rPr lang="en-US" sz="2000" b="1" dirty="0">
                <a:solidFill>
                  <a:schemeClr val="tx2">
                    <a:lumMod val="10000"/>
                  </a:schemeClr>
                </a:solidFill>
                <a:latin typeface="Calibri" pitchFamily="34" charset="0"/>
              </a:rPr>
              <a:t>loop() </a:t>
            </a:r>
            <a:r>
              <a:rPr lang="en-US" sz="2000" dirty="0">
                <a:solidFill>
                  <a:schemeClr val="tx2">
                    <a:lumMod val="10000"/>
                  </a:schemeClr>
                </a:solidFill>
                <a:latin typeface="Calibri" pitchFamily="34" charset="0"/>
              </a:rPr>
              <a:t>function will get executed again and again. It is used  to actively control the Arduino board.</a:t>
            </a:r>
          </a:p>
        </p:txBody>
      </p:sp>
      <p:sp>
        <p:nvSpPr>
          <p:cNvPr id="8" name="TextBox 7"/>
          <p:cNvSpPr txBox="1"/>
          <p:nvPr/>
        </p:nvSpPr>
        <p:spPr>
          <a:xfrm>
            <a:off x="2743200" y="609601"/>
            <a:ext cx="6553200" cy="646331"/>
          </a:xfrm>
          <a:prstGeom prst="rect">
            <a:avLst/>
          </a:prstGeom>
          <a:noFill/>
        </p:spPr>
        <p:txBody>
          <a:bodyPr wrap="square" rtlCol="0">
            <a:spAutoFit/>
          </a:bodyPr>
          <a:lstStyle/>
          <a:p>
            <a:pPr algn="ctr"/>
            <a:r>
              <a:rPr lang="en-US" sz="3600" b="1" dirty="0">
                <a:solidFill>
                  <a:schemeClr val="tx2">
                    <a:lumMod val="10000"/>
                  </a:schemeClr>
                </a:solidFill>
                <a:latin typeface="Calibri" pitchFamily="34" charset="0"/>
              </a:rPr>
              <a:t>Programming</a:t>
            </a:r>
            <a:endParaRPr lang="en-US" sz="3200" b="1" dirty="0">
              <a:solidFill>
                <a:schemeClr val="tx2">
                  <a:lumMod val="10000"/>
                </a:schemeClr>
              </a:solidFill>
              <a:latin typeface="Calibri" pitchFamily="34" charset="0"/>
            </a:endParaRPr>
          </a:p>
        </p:txBody>
      </p:sp>
      <p:pic>
        <p:nvPicPr>
          <p:cNvPr id="2" name="Picture 1">
            <a:extLst>
              <a:ext uri="{FF2B5EF4-FFF2-40B4-BE49-F238E27FC236}">
                <a16:creationId xmlns:a16="http://schemas.microsoft.com/office/drawing/2014/main" id="{01430C8A-DF79-E96E-9A88-27CC2681B8CC}"/>
              </a:ext>
            </a:extLst>
          </p:cNvPr>
          <p:cNvPicPr>
            <a:picLocks noChangeAspect="1"/>
          </p:cNvPicPr>
          <p:nvPr/>
        </p:nvPicPr>
        <p:blipFill rotWithShape="1">
          <a:blip r:embed="rId2">
            <a:extLst>
              <a:ext uri="{28A0092B-C50C-407E-A947-70E740481C1C}">
                <a14:useLocalDpi xmlns:a14="http://schemas.microsoft.com/office/drawing/2010/main" val="0"/>
              </a:ext>
            </a:extLst>
          </a:blip>
          <a:srcRect l="1" r="72275" b="64613"/>
          <a:stretch/>
        </p:blipFill>
        <p:spPr>
          <a:xfrm>
            <a:off x="5992091" y="2004253"/>
            <a:ext cx="5292000" cy="3799650"/>
          </a:xfrm>
          <a:prstGeom prst="rect">
            <a:avLst/>
          </a:prstGeom>
        </p:spPr>
      </p:pic>
    </p:spTree>
  </p:cSld>
  <p:clrMapOvr>
    <a:masterClrMapping/>
  </p:clrMapOvr>
</p:sld>
</file>

<file path=ppt/theme/theme1.xml><?xml version="1.0" encoding="utf-8"?>
<a:theme xmlns:a="http://schemas.openxmlformats.org/drawingml/2006/main" name="Theme1">
  <a:themeElements>
    <a:clrScheme name="White">
      <a:dk1>
        <a:srgbClr val="FFFFFF"/>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SignPainter-HouseScript"/>
        <a:ea typeface="SignPainter-HouseScript"/>
        <a:cs typeface="SignPainter-HouseScript"/>
      </a:majorFont>
      <a:minorFont>
        <a:latin typeface="Lato Light"/>
        <a:ea typeface="Lato Light"/>
        <a:cs typeface="Lato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3CADF"/>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l" defTabSz="584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Lato Bold"/>
            <a:ea typeface="Lato Bold"/>
            <a:cs typeface="Lato Bold"/>
            <a:sym typeface="Lato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Theme1</Template>
  <TotalTime>726</TotalTime>
  <Words>947</Words>
  <Application>Microsoft Office PowerPoint</Application>
  <PresentationFormat>Widescreen</PresentationFormat>
  <Paragraphs>99</Paragraphs>
  <Slides>21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Arial</vt:lpstr>
      <vt:lpstr>Calibri</vt:lpstr>
      <vt:lpstr>Cambria</vt:lpstr>
      <vt:lpstr>Helvetica</vt:lpstr>
      <vt:lpstr>Helvetica Light</vt:lpstr>
      <vt:lpstr>Lato Bold</vt:lpstr>
      <vt:lpstr>Lato Light</vt:lpstr>
      <vt:lpstr>SignPainter-HouseScript</vt:lpstr>
      <vt:lpstr>Theme1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Software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dc:creator>
  <cp:lastModifiedBy>admin</cp:lastModifiedBy>
  <cp:revision>31</cp:revision>
  <dcterms:created xsi:type="dcterms:W3CDTF">2020-03-16T08:00:59Z</dcterms:created>
  <dcterms:modified xsi:type="dcterms:W3CDTF">2022-12-26T09:31:07Z</dcterms:modified>
</cp:coreProperties>
</file>

<file path=docProps/thumbnail.jpeg>
</file>